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3.xml" ContentType="application/vnd.openxmlformats-officedocument.theme+xml"/>
  <Override PartName="/ppt/slideLayouts/slideLayout27.xml" ContentType="application/vnd.openxmlformats-officedocument.presentationml.slideLayout+xml"/>
  <Override PartName="/ppt/theme/theme4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5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6.xml" ContentType="application/vnd.openxmlformats-officedocument.theme+xml"/>
  <Override PartName="/ppt/slideLayouts/slideLayout52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41" r:id="rId1"/>
    <p:sldMasterId id="2147483837" r:id="rId2"/>
    <p:sldMasterId id="2147483815" r:id="rId3"/>
    <p:sldMasterId id="2147483648" r:id="rId4"/>
    <p:sldMasterId id="2147483782" r:id="rId5"/>
    <p:sldMasterId id="2147483847" r:id="rId6"/>
    <p:sldMasterId id="2147483804" r:id="rId7"/>
  </p:sldMasterIdLst>
  <p:notesMasterIdLst>
    <p:notesMasterId r:id="rId18"/>
  </p:notesMasterIdLst>
  <p:sldIdLst>
    <p:sldId id="290" r:id="rId8"/>
    <p:sldId id="291" r:id="rId9"/>
    <p:sldId id="292" r:id="rId10"/>
    <p:sldId id="294" r:id="rId11"/>
    <p:sldId id="295" r:id="rId12"/>
    <p:sldId id="296" r:id="rId13"/>
    <p:sldId id="299" r:id="rId14"/>
    <p:sldId id="297" r:id="rId15"/>
    <p:sldId id="282" r:id="rId16"/>
    <p:sldId id="298" r:id="rId17"/>
  </p:sldIdLst>
  <p:sldSz cx="12192000" cy="6858000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EA8"/>
    <a:srgbClr val="228DCE"/>
    <a:srgbClr val="002D5A"/>
    <a:srgbClr val="005197"/>
    <a:srgbClr val="016271"/>
    <a:srgbClr val="B8005D"/>
    <a:srgbClr val="005198"/>
    <a:srgbClr val="008AD8"/>
    <a:srgbClr val="69B3E8"/>
    <a:srgbClr val="64A7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ddels stil 2 – uthev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082"/>
    <p:restoredTop sz="86414"/>
  </p:normalViewPr>
  <p:slideViewPr>
    <p:cSldViewPr snapToGrid="0" snapToObjects="1" showGuides="1">
      <p:cViewPr varScale="1">
        <p:scale>
          <a:sx n="124" d="100"/>
          <a:sy n="124" d="100"/>
        </p:scale>
        <p:origin x="1152" y="16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10" Type="http://schemas.openxmlformats.org/officeDocument/2006/relationships/slide" Target="slides/slide3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032652-F7C6-1548-A102-CBD4AD4400D9}" type="datetimeFigureOut">
              <a:t>17.03.2026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/>
              <a:t>Rediger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2F4E96-3A8B-0D48-87EF-D8BBDB879D1E}" type="slidenum"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1159172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orside - 1 med egne bild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Et bilde som inneholder symbol, Elektrisk blå, blå, skjermbilde&#10;&#10;KI-generert innhold kan være feil.">
            <a:extLst>
              <a:ext uri="{FF2B5EF4-FFF2-40B4-BE49-F238E27FC236}">
                <a16:creationId xmlns:a16="http://schemas.microsoft.com/office/drawing/2014/main" id="{B835FB1B-7886-C03A-AF19-B3CB8BB6BEC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Bilde 4">
            <a:extLst>
              <a:ext uri="{FF2B5EF4-FFF2-40B4-BE49-F238E27FC236}">
                <a16:creationId xmlns:a16="http://schemas.microsoft.com/office/drawing/2014/main" id="{2CF59864-6EA0-7A98-90EF-BF42E044B4C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831600" y="424800"/>
            <a:ext cx="1813189" cy="777600"/>
          </a:xfrm>
          <a:prstGeom prst="rect">
            <a:avLst/>
          </a:prstGeom>
        </p:spPr>
      </p:pic>
      <p:sp>
        <p:nvSpPr>
          <p:cNvPr id="6" name="Plassholder for bilde 8">
            <a:extLst>
              <a:ext uri="{FF2B5EF4-FFF2-40B4-BE49-F238E27FC236}">
                <a16:creationId xmlns:a16="http://schemas.microsoft.com/office/drawing/2014/main" id="{C64B32A9-5E1F-F5CF-A23D-E19BE312030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"/>
            <a:ext cx="6061074" cy="339407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nb-NO" dirty="0"/>
          </a:p>
        </p:txBody>
      </p:sp>
      <p:sp>
        <p:nvSpPr>
          <p:cNvPr id="7" name="Plassholder for bilde 8">
            <a:extLst>
              <a:ext uri="{FF2B5EF4-FFF2-40B4-BE49-F238E27FC236}">
                <a16:creationId xmlns:a16="http://schemas.microsoft.com/office/drawing/2014/main" id="{FF1E92EC-19BB-CCDD-B5BA-C81509499F2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4330700"/>
            <a:ext cx="4460240" cy="25273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nb-NO" dirty="0"/>
          </a:p>
        </p:txBody>
      </p:sp>
      <p:sp>
        <p:nvSpPr>
          <p:cNvPr id="8" name="Plassholder for bilde 8">
            <a:extLst>
              <a:ext uri="{FF2B5EF4-FFF2-40B4-BE49-F238E27FC236}">
                <a16:creationId xmlns:a16="http://schemas.microsoft.com/office/drawing/2014/main" id="{B3F26846-6F69-8209-65CD-92654CF37702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721601" y="1730375"/>
            <a:ext cx="4470398" cy="51276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3835938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Forside - 1 med egne bild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e 2" descr="Et bilde som inneholder utendørs, himmel, vann, tre&#10;&#10;KI-generert innhold kan være feil.">
            <a:extLst>
              <a:ext uri="{FF2B5EF4-FFF2-40B4-BE49-F238E27FC236}">
                <a16:creationId xmlns:a16="http://schemas.microsoft.com/office/drawing/2014/main" id="{27C92BDD-C454-0178-C2D3-C0DB07BAAB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Bilde 3">
            <a:extLst>
              <a:ext uri="{FF2B5EF4-FFF2-40B4-BE49-F238E27FC236}">
                <a16:creationId xmlns:a16="http://schemas.microsoft.com/office/drawing/2014/main" id="{398BC3A5-4383-8A4A-9D0E-F40CFBF69B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831600" y="424800"/>
            <a:ext cx="1813189" cy="77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1498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Forside - 1 med egne bild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e 2">
            <a:extLst>
              <a:ext uri="{FF2B5EF4-FFF2-40B4-BE49-F238E27FC236}">
                <a16:creationId xmlns:a16="http://schemas.microsoft.com/office/drawing/2014/main" id="{58F7835E-8E83-8A34-BA57-F0C62F2727D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7999"/>
          </a:xfrm>
          <a:prstGeom prst="rect">
            <a:avLst/>
          </a:prstGeom>
        </p:spPr>
      </p:pic>
      <p:pic>
        <p:nvPicPr>
          <p:cNvPr id="4" name="Bilde 3">
            <a:extLst>
              <a:ext uri="{FF2B5EF4-FFF2-40B4-BE49-F238E27FC236}">
                <a16:creationId xmlns:a16="http://schemas.microsoft.com/office/drawing/2014/main" id="{398BC3A5-4383-8A4A-9D0E-F40CFBF69B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831600" y="424800"/>
            <a:ext cx="1813189" cy="777600"/>
          </a:xfrm>
          <a:prstGeom prst="rect">
            <a:avLst/>
          </a:prstGeom>
        </p:spPr>
      </p:pic>
      <p:sp>
        <p:nvSpPr>
          <p:cNvPr id="13" name="Plassholder for bilde 8">
            <a:extLst>
              <a:ext uri="{FF2B5EF4-FFF2-40B4-BE49-F238E27FC236}">
                <a16:creationId xmlns:a16="http://schemas.microsoft.com/office/drawing/2014/main" id="{1CA942DC-BC7F-6947-B1CB-5A3255AE741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4330700"/>
            <a:ext cx="4460240" cy="25273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nb-NO" dirty="0"/>
          </a:p>
        </p:txBody>
      </p:sp>
      <p:sp>
        <p:nvSpPr>
          <p:cNvPr id="14" name="Plassholder for bilde 8">
            <a:extLst>
              <a:ext uri="{FF2B5EF4-FFF2-40B4-BE49-F238E27FC236}">
                <a16:creationId xmlns:a16="http://schemas.microsoft.com/office/drawing/2014/main" id="{5BAC0CBE-17BA-B442-A201-1E94C71A45C6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721601" y="1730375"/>
            <a:ext cx="4470398" cy="51276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nb-NO" dirty="0"/>
          </a:p>
        </p:txBody>
      </p:sp>
      <p:sp>
        <p:nvSpPr>
          <p:cNvPr id="6" name="Tittel 6">
            <a:extLst>
              <a:ext uri="{FF2B5EF4-FFF2-40B4-BE49-F238E27FC236}">
                <a16:creationId xmlns:a16="http://schemas.microsoft.com/office/drawing/2014/main" id="{4ABB2585-E556-5284-8CBE-32ACCBF7E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374" y="632897"/>
            <a:ext cx="6494146" cy="1606503"/>
          </a:xfrm>
          <a:prstGeom prst="rect">
            <a:avLst/>
          </a:prstGeom>
        </p:spPr>
        <p:txBody>
          <a:bodyPr lIns="0" tIns="0" rIns="0" bIns="0" anchor="b">
            <a:normAutofit/>
          </a:bodyPr>
          <a:lstStyle>
            <a:lvl1pPr>
              <a:defRPr sz="4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nb-NO" dirty="0"/>
              <a:t>Klikk for å redigere</a:t>
            </a:r>
          </a:p>
        </p:txBody>
      </p:sp>
      <p:sp>
        <p:nvSpPr>
          <p:cNvPr id="7" name="Plassholder for tekst 8">
            <a:extLst>
              <a:ext uri="{FF2B5EF4-FFF2-40B4-BE49-F238E27FC236}">
                <a16:creationId xmlns:a16="http://schemas.microsoft.com/office/drawing/2014/main" id="{84C17727-E202-64AA-2086-A7D4BC35A9F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87375" y="2351308"/>
            <a:ext cx="6494144" cy="127755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buNone/>
              <a:defRPr sz="1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nb-NO" dirty="0"/>
              <a:t>Klikk for å redigere tekststiler i malen</a:t>
            </a:r>
          </a:p>
        </p:txBody>
      </p:sp>
    </p:spTree>
    <p:extLst>
      <p:ext uri="{BB962C8B-B14F-4D97-AF65-F5344CB8AC3E}">
        <p14:creationId xmlns:p14="http://schemas.microsoft.com/office/powerpoint/2010/main" val="3246504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Forside - 1 med egne bild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de 4" descr="Et bilde som inneholder himmel, vann, utendørs, innsjø&#10;&#10;KI-generert innhold kan være feil.">
            <a:extLst>
              <a:ext uri="{FF2B5EF4-FFF2-40B4-BE49-F238E27FC236}">
                <a16:creationId xmlns:a16="http://schemas.microsoft.com/office/drawing/2014/main" id="{4C839334-D5A4-D44F-6F83-EF8FE09E39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Bilde 3">
            <a:extLst>
              <a:ext uri="{FF2B5EF4-FFF2-40B4-BE49-F238E27FC236}">
                <a16:creationId xmlns:a16="http://schemas.microsoft.com/office/drawing/2014/main" id="{398BC3A5-4383-8A4A-9D0E-F40CFBF69B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831600" y="424800"/>
            <a:ext cx="1813189" cy="777600"/>
          </a:xfrm>
          <a:prstGeom prst="rect">
            <a:avLst/>
          </a:prstGeom>
        </p:spPr>
      </p:pic>
      <p:sp>
        <p:nvSpPr>
          <p:cNvPr id="6" name="Tittel 6">
            <a:extLst>
              <a:ext uri="{FF2B5EF4-FFF2-40B4-BE49-F238E27FC236}">
                <a16:creationId xmlns:a16="http://schemas.microsoft.com/office/drawing/2014/main" id="{4ABB2585-E556-5284-8CBE-32ACCBF7E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374" y="632897"/>
            <a:ext cx="6494146" cy="1606503"/>
          </a:xfrm>
          <a:prstGeom prst="rect">
            <a:avLst/>
          </a:prstGeom>
        </p:spPr>
        <p:txBody>
          <a:bodyPr lIns="0" tIns="0" rIns="0" bIns="0" anchor="b">
            <a:normAutofit/>
          </a:bodyPr>
          <a:lstStyle>
            <a:lvl1pPr>
              <a:defRPr sz="4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nb-NO" dirty="0"/>
              <a:t>Klikk for å redigere</a:t>
            </a:r>
          </a:p>
        </p:txBody>
      </p:sp>
      <p:sp>
        <p:nvSpPr>
          <p:cNvPr id="7" name="Plassholder for tekst 8">
            <a:extLst>
              <a:ext uri="{FF2B5EF4-FFF2-40B4-BE49-F238E27FC236}">
                <a16:creationId xmlns:a16="http://schemas.microsoft.com/office/drawing/2014/main" id="{84C17727-E202-64AA-2086-A7D4BC35A9F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87375" y="2351308"/>
            <a:ext cx="6494144" cy="127755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buNone/>
              <a:defRPr sz="1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nb-NO" dirty="0"/>
              <a:t>Klikk for å redigere tekststiler i malen</a:t>
            </a:r>
          </a:p>
        </p:txBody>
      </p:sp>
    </p:spTree>
    <p:extLst>
      <p:ext uri="{BB962C8B-B14F-4D97-AF65-F5344CB8AC3E}">
        <p14:creationId xmlns:p14="http://schemas.microsoft.com/office/powerpoint/2010/main" val="12589990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telside -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e 2" descr="Et bilde som inneholder skjermbilde, blå, Elektrisk blå, Rektangel&#10;&#10;KI-generert innhold kan være feil.">
            <a:extLst>
              <a:ext uri="{FF2B5EF4-FFF2-40B4-BE49-F238E27FC236}">
                <a16:creationId xmlns:a16="http://schemas.microsoft.com/office/drawing/2014/main" id="{8B164C63-4326-1BBD-F12D-6B7CF25BBB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ittel 6">
            <a:extLst>
              <a:ext uri="{FF2B5EF4-FFF2-40B4-BE49-F238E27FC236}">
                <a16:creationId xmlns:a16="http://schemas.microsoft.com/office/drawing/2014/main" id="{63F61479-993A-2B42-99B4-42701E4655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1520825"/>
            <a:ext cx="8174038" cy="1908175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2"/>
                </a:solidFill>
              </a:defRPr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9" name="Plassholder for tekst 8">
            <a:extLst>
              <a:ext uri="{FF2B5EF4-FFF2-40B4-BE49-F238E27FC236}">
                <a16:creationId xmlns:a16="http://schemas.microsoft.com/office/drawing/2014/main" id="{3C786C01-4F54-C144-931E-1FF841DF904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48401" y="3621590"/>
            <a:ext cx="8173147" cy="243631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buNone/>
              <a:defRPr>
                <a:solidFill>
                  <a:schemeClr val="bg2"/>
                </a:solidFill>
              </a:defRPr>
            </a:lvl1pPr>
          </a:lstStyle>
          <a:p>
            <a:pPr lvl="0"/>
            <a:r>
              <a:rPr lang="nb-NO" dirty="0"/>
              <a:t>Klikk for å redigere tekststiler i malen</a:t>
            </a:r>
          </a:p>
        </p:txBody>
      </p:sp>
      <p:pic>
        <p:nvPicPr>
          <p:cNvPr id="12" name="Bilde 11">
            <a:extLst>
              <a:ext uri="{FF2B5EF4-FFF2-40B4-BE49-F238E27FC236}">
                <a16:creationId xmlns:a16="http://schemas.microsoft.com/office/drawing/2014/main" id="{78AEE622-CECD-E24D-85A8-C0310B6B66E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833251" y="424773"/>
            <a:ext cx="1813189" cy="77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632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telside - 5 med 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de 4" descr="Et bilde som inneholder Rektangel, blå, Elektrisk blå, design&#10;&#10;KI-generert innhold kan være feil.">
            <a:extLst>
              <a:ext uri="{FF2B5EF4-FFF2-40B4-BE49-F238E27FC236}">
                <a16:creationId xmlns:a16="http://schemas.microsoft.com/office/drawing/2014/main" id="{15635159-5789-3A22-A9B2-2DF47AD882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tel 6">
            <a:extLst>
              <a:ext uri="{FF2B5EF4-FFF2-40B4-BE49-F238E27FC236}">
                <a16:creationId xmlns:a16="http://schemas.microsoft.com/office/drawing/2014/main" id="{83FC739E-D21E-6748-BE83-9E32259F6A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987119"/>
            <a:ext cx="8174038" cy="1323854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2"/>
                </a:solidFill>
              </a:defRPr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8" name="Plassholder for tekst 8">
            <a:extLst>
              <a:ext uri="{FF2B5EF4-FFF2-40B4-BE49-F238E27FC236}">
                <a16:creationId xmlns:a16="http://schemas.microsoft.com/office/drawing/2014/main" id="{29187757-C490-B54B-9D1C-D839220F23F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48401" y="4503563"/>
            <a:ext cx="8173147" cy="1099434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buNone/>
              <a:defRPr>
                <a:solidFill>
                  <a:schemeClr val="bg2"/>
                </a:solidFill>
              </a:defRPr>
            </a:lvl1pPr>
          </a:lstStyle>
          <a:p>
            <a:pPr lvl="0"/>
            <a:r>
              <a:rPr lang="nb-NO" dirty="0"/>
              <a:t>Klikk for å redigere tekststiler i malen</a:t>
            </a:r>
          </a:p>
        </p:txBody>
      </p:sp>
      <p:sp>
        <p:nvSpPr>
          <p:cNvPr id="24" name="Plassholder for bilde 23">
            <a:extLst>
              <a:ext uri="{FF2B5EF4-FFF2-40B4-BE49-F238E27FC236}">
                <a16:creationId xmlns:a16="http://schemas.microsoft.com/office/drawing/2014/main" id="{640F1875-3B8C-B847-B634-E8A55DD6E75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1" y="-4227"/>
            <a:ext cx="12192001" cy="6878121"/>
          </a:xfrm>
          <a:custGeom>
            <a:avLst/>
            <a:gdLst>
              <a:gd name="connsiteX0" fmla="*/ 2 w 12192001"/>
              <a:gd name="connsiteY0" fmla="*/ 6062127 h 6878121"/>
              <a:gd name="connsiteX1" fmla="*/ 9252490 w 12192001"/>
              <a:gd name="connsiteY1" fmla="*/ 6062127 h 6878121"/>
              <a:gd name="connsiteX2" fmla="*/ 9252490 w 12192001"/>
              <a:gd name="connsiteY2" fmla="*/ 6878121 h 6878121"/>
              <a:gd name="connsiteX3" fmla="*/ 2 w 12192001"/>
              <a:gd name="connsiteY3" fmla="*/ 6878121 h 6878121"/>
              <a:gd name="connsiteX4" fmla="*/ 9318853 w 12192001"/>
              <a:gd name="connsiteY4" fmla="*/ 2596318 h 6878121"/>
              <a:gd name="connsiteX5" fmla="*/ 12192001 w 12192001"/>
              <a:gd name="connsiteY5" fmla="*/ 2596318 h 6878121"/>
              <a:gd name="connsiteX6" fmla="*/ 12192001 w 12192001"/>
              <a:gd name="connsiteY6" fmla="*/ 6862225 h 6878121"/>
              <a:gd name="connsiteX7" fmla="*/ 9318853 w 12192001"/>
              <a:gd name="connsiteY7" fmla="*/ 6862225 h 6878121"/>
              <a:gd name="connsiteX8" fmla="*/ 0 w 12192001"/>
              <a:gd name="connsiteY8" fmla="*/ 4228 h 6878121"/>
              <a:gd name="connsiteX9" fmla="*/ 4470396 w 12192001"/>
              <a:gd name="connsiteY9" fmla="*/ 4228 h 6878121"/>
              <a:gd name="connsiteX10" fmla="*/ 4470396 w 12192001"/>
              <a:gd name="connsiteY10" fmla="*/ 2532742 h 6878121"/>
              <a:gd name="connsiteX11" fmla="*/ 0 w 12192001"/>
              <a:gd name="connsiteY11" fmla="*/ 2532742 h 6878121"/>
              <a:gd name="connsiteX12" fmla="*/ 4548147 w 12192001"/>
              <a:gd name="connsiteY12" fmla="*/ 0 h 6878121"/>
              <a:gd name="connsiteX13" fmla="*/ 12192001 w 12192001"/>
              <a:gd name="connsiteY13" fmla="*/ 0 h 6878121"/>
              <a:gd name="connsiteX14" fmla="*/ 12192001 w 12192001"/>
              <a:gd name="connsiteY14" fmla="*/ 2528514 h 6878121"/>
              <a:gd name="connsiteX15" fmla="*/ 4548147 w 12192001"/>
              <a:gd name="connsiteY15" fmla="*/ 2528514 h 68781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192001" h="6878121">
                <a:moveTo>
                  <a:pt x="2" y="6062127"/>
                </a:moveTo>
                <a:lnTo>
                  <a:pt x="9252490" y="6062127"/>
                </a:lnTo>
                <a:lnTo>
                  <a:pt x="9252490" y="6878121"/>
                </a:lnTo>
                <a:lnTo>
                  <a:pt x="2" y="6878121"/>
                </a:lnTo>
                <a:close/>
                <a:moveTo>
                  <a:pt x="9318853" y="2596318"/>
                </a:moveTo>
                <a:lnTo>
                  <a:pt x="12192001" y="2596318"/>
                </a:lnTo>
                <a:lnTo>
                  <a:pt x="12192001" y="6862225"/>
                </a:lnTo>
                <a:lnTo>
                  <a:pt x="9318853" y="6862225"/>
                </a:lnTo>
                <a:close/>
                <a:moveTo>
                  <a:pt x="0" y="4228"/>
                </a:moveTo>
                <a:lnTo>
                  <a:pt x="4470396" y="4228"/>
                </a:lnTo>
                <a:lnTo>
                  <a:pt x="4470396" y="2532742"/>
                </a:lnTo>
                <a:lnTo>
                  <a:pt x="0" y="2532742"/>
                </a:lnTo>
                <a:close/>
                <a:moveTo>
                  <a:pt x="4548147" y="0"/>
                </a:moveTo>
                <a:lnTo>
                  <a:pt x="12192001" y="0"/>
                </a:lnTo>
                <a:lnTo>
                  <a:pt x="12192001" y="2528514"/>
                </a:lnTo>
                <a:lnTo>
                  <a:pt x="4548147" y="252851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609727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sider -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B21B55C7-BE22-D345-A284-4F12547BD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8" name="Tittel 6">
            <a:extLst>
              <a:ext uri="{FF2B5EF4-FFF2-40B4-BE49-F238E27FC236}">
                <a16:creationId xmlns:a16="http://schemas.microsoft.com/office/drawing/2014/main" id="{63F61479-993A-2B42-99B4-42701E4655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1520825"/>
            <a:ext cx="11086353" cy="1908175"/>
          </a:xfrm>
        </p:spPr>
        <p:txBody>
          <a:bodyPr>
            <a:normAutofit/>
          </a:bodyPr>
          <a:lstStyle>
            <a:lvl1pPr>
              <a:defRPr sz="4000">
                <a:solidFill>
                  <a:srgbClr val="004EA8"/>
                </a:solidFill>
              </a:defRPr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9" name="Plassholder for tekst 8">
            <a:extLst>
              <a:ext uri="{FF2B5EF4-FFF2-40B4-BE49-F238E27FC236}">
                <a16:creationId xmlns:a16="http://schemas.microsoft.com/office/drawing/2014/main" id="{3C786C01-4F54-C144-931E-1FF841DF904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48401" y="3789362"/>
            <a:ext cx="11086353" cy="2268538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nb-NO" dirty="0"/>
              <a:t>Klikk for å redigere tekststiler i malen</a:t>
            </a:r>
          </a:p>
        </p:txBody>
      </p:sp>
    </p:spTree>
    <p:extLst>
      <p:ext uri="{BB962C8B-B14F-4D97-AF65-F5344CB8AC3E}">
        <p14:creationId xmlns:p14="http://schemas.microsoft.com/office/powerpoint/2010/main" val="3714628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kstsider -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D37B3117-02D4-9949-B6D8-43177C3687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96413"/>
            <a:ext cx="8731527" cy="97200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98E14E5F-1EDC-9148-BE75-5F044EB8C5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3" y="1628774"/>
            <a:ext cx="11086353" cy="4429125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B21B55C7-BE22-D345-A284-4F12547BD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9857932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ekstsider -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09690F6-40D3-7748-BAF8-13CCFD38C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96413"/>
            <a:ext cx="8731527" cy="97200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47FA7063-C896-7742-AC3B-71CF47262BB4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550864" y="1628775"/>
            <a:ext cx="5400674" cy="4429125"/>
          </a:xfrm>
          <a:prstGeom prst="rect">
            <a:avLst/>
          </a:prstGeom>
        </p:spPr>
        <p:txBody>
          <a:bodyPr lIns="0" tIns="0" rIns="0" bIns="0"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6A85C473-6B6C-0B41-A4FF-A7C756F3C5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40464" y="1628775"/>
            <a:ext cx="5396752" cy="4429125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0B54CBF2-7EA2-F844-9A17-3BB5597419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004336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Tekstsider -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F4F09709-6CDF-E745-AD3B-7B5727C64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96413"/>
            <a:ext cx="8731527" cy="97200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14C81EBB-B114-7C49-898F-FA69EDFDBB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3" y="1351293"/>
            <a:ext cx="5400675" cy="546539"/>
          </a:xfrm>
          <a:prstGeom prst="rect">
            <a:avLst/>
          </a:prstGeom>
        </p:spPr>
        <p:txBody>
          <a:bodyPr lIns="0" tIns="0" rIns="0" bIns="0" anchor="b">
            <a:normAutofit/>
          </a:bodyPr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dirty="0"/>
              <a:t>Rediger tekststiler i malen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60013BDE-3A4E-6B43-9F4D-7DD806727A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0863" y="1999319"/>
            <a:ext cx="5400675" cy="4058581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BDEC03FD-2A87-5446-A767-5D0FDA47CE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40462" y="1351293"/>
            <a:ext cx="5396754" cy="546539"/>
          </a:xfrm>
          <a:prstGeom prst="rect">
            <a:avLst/>
          </a:prstGeom>
        </p:spPr>
        <p:txBody>
          <a:bodyPr lIns="0" tIns="0" rIns="0" bIns="0" anchor="b">
            <a:normAutofit/>
          </a:bodyPr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dirty="0"/>
              <a:t>Rediger tekststiler i malen</a:t>
            </a:r>
          </a:p>
        </p:txBody>
      </p:sp>
      <p:sp>
        <p:nvSpPr>
          <p:cNvPr id="6" name="Plassholder for innhold 5">
            <a:extLst>
              <a:ext uri="{FF2B5EF4-FFF2-40B4-BE49-F238E27FC236}">
                <a16:creationId xmlns:a16="http://schemas.microsoft.com/office/drawing/2014/main" id="{FAD8D08B-32FB-8841-A5B9-EC78DBB2EF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40462" y="1999319"/>
            <a:ext cx="5400675" cy="4058581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8" name="Plassholder for bunntekst 7">
            <a:extLst>
              <a:ext uri="{FF2B5EF4-FFF2-40B4-BE49-F238E27FC236}">
                <a16:creationId xmlns:a16="http://schemas.microsoft.com/office/drawing/2014/main" id="{3DBCC2C7-E31A-C840-B32E-42CCFAAFA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039979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sider -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F5EA37A1-4E7B-7F40-B895-98A950D119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96413"/>
            <a:ext cx="8731527" cy="972000"/>
          </a:xfrm>
          <a:prstGeom prst="rect">
            <a:avLst/>
          </a:prstGeom>
        </p:spPr>
        <p:txBody>
          <a:bodyPr lIns="0" tIns="0" rIns="0" bIns="0" anchor="b">
            <a:normAutofit/>
          </a:bodyPr>
          <a:lstStyle>
            <a:lvl1pPr>
              <a:defRPr sz="3200"/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F8FBAC04-10F2-5B4C-B84B-B190506E90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7" y="1628775"/>
            <a:ext cx="6457951" cy="4429124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AD7FBA83-2013-3244-ADB9-1DF2648EB4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8" name="Plassholder for innhold 2">
            <a:extLst>
              <a:ext uri="{FF2B5EF4-FFF2-40B4-BE49-F238E27FC236}">
                <a16:creationId xmlns:a16="http://schemas.microsoft.com/office/drawing/2014/main" id="{46E6168E-9A37-B547-8EED-0C045BF5D086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50864" y="1628775"/>
            <a:ext cx="4343398" cy="4429124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</p:spTree>
    <p:extLst>
      <p:ext uri="{BB962C8B-B14F-4D97-AF65-F5344CB8AC3E}">
        <p14:creationId xmlns:p14="http://schemas.microsoft.com/office/powerpoint/2010/main" val="7350239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sider -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09690F6-40D3-7748-BAF8-13CCFD38C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96413"/>
            <a:ext cx="8731527" cy="97200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47FA7063-C896-7742-AC3B-71CF47262B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50863" y="1628772"/>
            <a:ext cx="5400675" cy="4429099"/>
          </a:xfrm>
          <a:prstGeom prst="rect">
            <a:avLst/>
          </a:prstGeom>
        </p:spPr>
        <p:txBody>
          <a:bodyPr lIns="0" tIns="0" rIns="0" bIns="0"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0B54CBF2-7EA2-F844-9A17-3BB5597419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bilde 7">
            <a:extLst>
              <a:ext uri="{FF2B5EF4-FFF2-40B4-BE49-F238E27FC236}">
                <a16:creationId xmlns:a16="http://schemas.microsoft.com/office/drawing/2014/main" id="{037A421B-C91E-244B-8A4A-17CE5E89765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240462" y="1628775"/>
            <a:ext cx="5396754" cy="442912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576072"/>
          <a:lstStyle>
            <a:lvl1pPr marL="0" indent="0" algn="ctr" defTabSz="6858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sz="1200">
                <a:solidFill>
                  <a:srgbClr val="002E5A"/>
                </a:solidFill>
              </a:defRPr>
            </a:lvl1pPr>
          </a:lstStyle>
          <a:p>
            <a:r>
              <a:rPr lang="nb-NO" dirty="0"/>
              <a:t>Klikk på ikonet for å legge til et bilde</a:t>
            </a:r>
          </a:p>
        </p:txBody>
      </p:sp>
      <p:sp>
        <p:nvSpPr>
          <p:cNvPr id="4" name="Plassholder for tekst 4">
            <a:extLst>
              <a:ext uri="{FF2B5EF4-FFF2-40B4-BE49-F238E27FC236}">
                <a16:creationId xmlns:a16="http://schemas.microsoft.com/office/drawing/2014/main" id="{8B2052A5-FC02-125C-C966-34C977C1FCC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301023" y="5913435"/>
            <a:ext cx="3228975" cy="114156"/>
          </a:xfrm>
          <a:prstGeom prst="rect">
            <a:avLst/>
          </a:prstGeom>
        </p:spPr>
        <p:txBody>
          <a:bodyPr lIns="0" tIns="0" rIns="0" bIns="0"/>
          <a:lstStyle>
            <a:lvl1pPr>
              <a:buNone/>
              <a:defRPr sz="600">
                <a:solidFill>
                  <a:schemeClr val="bg1"/>
                </a:solidFill>
              </a:defRPr>
            </a:lvl1pPr>
            <a:lvl2pPr>
              <a:buNone/>
              <a:defRPr sz="700"/>
            </a:lvl2pPr>
            <a:lvl3pPr>
              <a:buNone/>
              <a:defRPr sz="700"/>
            </a:lvl3pPr>
            <a:lvl4pPr>
              <a:buNone/>
              <a:defRPr sz="700"/>
            </a:lvl4pPr>
            <a:lvl5pPr>
              <a:buNone/>
              <a:defRPr sz="700"/>
            </a:lvl5pPr>
          </a:lstStyle>
          <a:p>
            <a:pPr lvl="0"/>
            <a:r>
              <a:rPr lang="nb-NO" dirty="0"/>
              <a:t>Klikk for å legge til fotokreditering </a:t>
            </a:r>
          </a:p>
        </p:txBody>
      </p:sp>
    </p:spTree>
    <p:extLst>
      <p:ext uri="{BB962C8B-B14F-4D97-AF65-F5344CB8AC3E}">
        <p14:creationId xmlns:p14="http://schemas.microsoft.com/office/powerpoint/2010/main" val="42715983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sider -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09690F6-40D3-7748-BAF8-13CCFD38C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96413"/>
            <a:ext cx="8731527" cy="97200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47FA7063-C896-7742-AC3B-71CF47262B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40462" y="1628774"/>
            <a:ext cx="5400676" cy="4429149"/>
          </a:xfrm>
          <a:prstGeom prst="rect">
            <a:avLst/>
          </a:prstGeom>
        </p:spPr>
        <p:txBody>
          <a:bodyPr lIns="0" tIns="0" rIns="0" bIns="0"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0B54CBF2-7EA2-F844-9A17-3BB5597419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bilde 7">
            <a:extLst>
              <a:ext uri="{FF2B5EF4-FFF2-40B4-BE49-F238E27FC236}">
                <a16:creationId xmlns:a16="http://schemas.microsoft.com/office/drawing/2014/main" id="{037A421B-C91E-244B-8A4A-17CE5E89765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50863" y="1630294"/>
            <a:ext cx="5400676" cy="442760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576072"/>
          <a:lstStyle>
            <a:lvl1pPr marL="0" indent="0" algn="ctr" defTabSz="6858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sz="1200"/>
            </a:lvl1pPr>
          </a:lstStyle>
          <a:p>
            <a:r>
              <a:rPr lang="nb-NO"/>
              <a:t>Klikk på ikonet for å legge til et bilde</a:t>
            </a:r>
          </a:p>
        </p:txBody>
      </p:sp>
      <p:sp>
        <p:nvSpPr>
          <p:cNvPr id="4" name="Plassholder for tekst 4">
            <a:extLst>
              <a:ext uri="{FF2B5EF4-FFF2-40B4-BE49-F238E27FC236}">
                <a16:creationId xmlns:a16="http://schemas.microsoft.com/office/drawing/2014/main" id="{5C6CF2BC-56AB-A72C-4558-E1F7020E8B0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1423" y="5913464"/>
            <a:ext cx="3228975" cy="114156"/>
          </a:xfrm>
          <a:prstGeom prst="rect">
            <a:avLst/>
          </a:prstGeom>
        </p:spPr>
        <p:txBody>
          <a:bodyPr lIns="0" tIns="0" rIns="0" bIns="0"/>
          <a:lstStyle>
            <a:lvl1pPr>
              <a:buNone/>
              <a:defRPr sz="600">
                <a:solidFill>
                  <a:schemeClr val="bg1"/>
                </a:solidFill>
              </a:defRPr>
            </a:lvl1pPr>
            <a:lvl2pPr>
              <a:buNone/>
              <a:defRPr sz="700"/>
            </a:lvl2pPr>
            <a:lvl3pPr>
              <a:buNone/>
              <a:defRPr sz="700"/>
            </a:lvl3pPr>
            <a:lvl4pPr>
              <a:buNone/>
              <a:defRPr sz="700"/>
            </a:lvl4pPr>
            <a:lvl5pPr>
              <a:buNone/>
              <a:defRPr sz="700"/>
            </a:lvl5pPr>
          </a:lstStyle>
          <a:p>
            <a:pPr lvl="0"/>
            <a:r>
              <a:rPr lang="nb-NO" dirty="0"/>
              <a:t>Klikk for å legge til fotokreditering </a:t>
            </a:r>
          </a:p>
        </p:txBody>
      </p:sp>
    </p:spTree>
    <p:extLst>
      <p:ext uri="{BB962C8B-B14F-4D97-AF65-F5344CB8AC3E}">
        <p14:creationId xmlns:p14="http://schemas.microsoft.com/office/powerpoint/2010/main" val="39916783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sider -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09690F6-40D3-7748-BAF8-13CCFD38C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296413"/>
            <a:ext cx="8731528" cy="97200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0B54CBF2-7EA2-F844-9A17-3BB5597419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bilde 7">
            <a:extLst>
              <a:ext uri="{FF2B5EF4-FFF2-40B4-BE49-F238E27FC236}">
                <a16:creationId xmlns:a16="http://schemas.microsoft.com/office/drawing/2014/main" id="{037A421B-C91E-244B-8A4A-17CE5E89765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50864" y="1628775"/>
            <a:ext cx="11086352" cy="442912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576072"/>
          <a:lstStyle>
            <a:lvl1pPr marL="0" indent="0" algn="ctr" defTabSz="6858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sz="1200"/>
            </a:lvl1pPr>
          </a:lstStyle>
          <a:p>
            <a:r>
              <a:rPr lang="nb-NO"/>
              <a:t>Klikk på ikonet for å legge til et bilde</a:t>
            </a:r>
          </a:p>
        </p:txBody>
      </p:sp>
      <p:sp>
        <p:nvSpPr>
          <p:cNvPr id="3" name="Plassholder for tekst 4">
            <a:extLst>
              <a:ext uri="{FF2B5EF4-FFF2-40B4-BE49-F238E27FC236}">
                <a16:creationId xmlns:a16="http://schemas.microsoft.com/office/drawing/2014/main" id="{D53B8E91-19FA-8582-075F-E10990E2DB3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1423" y="5913435"/>
            <a:ext cx="3228975" cy="114156"/>
          </a:xfrm>
          <a:prstGeom prst="rect">
            <a:avLst/>
          </a:prstGeom>
        </p:spPr>
        <p:txBody>
          <a:bodyPr lIns="0" tIns="0" rIns="0" bIns="0"/>
          <a:lstStyle>
            <a:lvl1pPr>
              <a:buNone/>
              <a:defRPr sz="600">
                <a:solidFill>
                  <a:schemeClr val="bg1"/>
                </a:solidFill>
              </a:defRPr>
            </a:lvl1pPr>
            <a:lvl2pPr>
              <a:buNone/>
              <a:defRPr sz="700"/>
            </a:lvl2pPr>
            <a:lvl3pPr>
              <a:buNone/>
              <a:defRPr sz="700"/>
            </a:lvl3pPr>
            <a:lvl4pPr>
              <a:buNone/>
              <a:defRPr sz="700"/>
            </a:lvl4pPr>
            <a:lvl5pPr>
              <a:buNone/>
              <a:defRPr sz="700"/>
            </a:lvl5pPr>
          </a:lstStyle>
          <a:p>
            <a:pPr lvl="0"/>
            <a:r>
              <a:rPr lang="nb-NO" dirty="0"/>
              <a:t>Klikk for å legge til fotokreditering </a:t>
            </a:r>
          </a:p>
        </p:txBody>
      </p:sp>
    </p:spTree>
    <p:extLst>
      <p:ext uri="{BB962C8B-B14F-4D97-AF65-F5344CB8AC3E}">
        <p14:creationId xmlns:p14="http://schemas.microsoft.com/office/powerpoint/2010/main" val="40588564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sider -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F5EA37A1-4E7B-7F40-B895-98A950D119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96413"/>
            <a:ext cx="8731527" cy="972000"/>
          </a:xfrm>
          <a:prstGeom prst="rect">
            <a:avLst/>
          </a:prstGeom>
        </p:spPr>
        <p:txBody>
          <a:bodyPr lIns="0" tIns="0" rIns="0" bIns="0" anchor="b">
            <a:normAutofit/>
          </a:bodyPr>
          <a:lstStyle>
            <a:lvl1pPr>
              <a:defRPr sz="3200"/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F8FBAC04-10F2-5B4C-B84B-B190506E90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4" y="1628774"/>
            <a:ext cx="6457950" cy="4429125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AD7FBA83-2013-3244-ADB9-1DF2648EB4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10" name="Plassholder for bilde 7">
            <a:extLst>
              <a:ext uri="{FF2B5EF4-FFF2-40B4-BE49-F238E27FC236}">
                <a16:creationId xmlns:a16="http://schemas.microsoft.com/office/drawing/2014/main" id="{0FE40B3C-6EF2-C948-BEAC-57792B166AB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297738" y="1628775"/>
            <a:ext cx="4343400" cy="442912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576072"/>
          <a:lstStyle>
            <a:lvl1pPr marL="0" indent="0" algn="ctr" defTabSz="6858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sz="1200"/>
            </a:lvl1pPr>
          </a:lstStyle>
          <a:p>
            <a:r>
              <a:rPr lang="nb-NO"/>
              <a:t>Klikk på ikonet for å legge til et bilde</a:t>
            </a:r>
          </a:p>
        </p:txBody>
      </p:sp>
      <p:sp>
        <p:nvSpPr>
          <p:cNvPr id="4" name="Plassholder for tekst 4">
            <a:extLst>
              <a:ext uri="{FF2B5EF4-FFF2-40B4-BE49-F238E27FC236}">
                <a16:creationId xmlns:a16="http://schemas.microsoft.com/office/drawing/2014/main" id="{45AB0C9D-2001-6964-9ACC-AAB7753225E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358298" y="5913435"/>
            <a:ext cx="3228975" cy="114156"/>
          </a:xfrm>
          <a:prstGeom prst="rect">
            <a:avLst/>
          </a:prstGeom>
        </p:spPr>
        <p:txBody>
          <a:bodyPr lIns="0" tIns="0" rIns="0" bIns="0"/>
          <a:lstStyle>
            <a:lvl1pPr>
              <a:buNone/>
              <a:defRPr sz="600">
                <a:solidFill>
                  <a:schemeClr val="bg1"/>
                </a:solidFill>
              </a:defRPr>
            </a:lvl1pPr>
            <a:lvl2pPr>
              <a:buNone/>
              <a:defRPr sz="700"/>
            </a:lvl2pPr>
            <a:lvl3pPr>
              <a:buNone/>
              <a:defRPr sz="700"/>
            </a:lvl3pPr>
            <a:lvl4pPr>
              <a:buNone/>
              <a:defRPr sz="700"/>
            </a:lvl4pPr>
            <a:lvl5pPr>
              <a:buNone/>
              <a:defRPr sz="700"/>
            </a:lvl5pPr>
          </a:lstStyle>
          <a:p>
            <a:pPr lvl="0"/>
            <a:r>
              <a:rPr lang="nb-NO" dirty="0"/>
              <a:t>Klikk for å legge til fotokreditering </a:t>
            </a:r>
          </a:p>
        </p:txBody>
      </p:sp>
    </p:spTree>
    <p:extLst>
      <p:ext uri="{BB962C8B-B14F-4D97-AF65-F5344CB8AC3E}">
        <p14:creationId xmlns:p14="http://schemas.microsoft.com/office/powerpoint/2010/main" val="304793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sider -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F5EA37A1-4E7B-7F40-B895-98A950D119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96413"/>
            <a:ext cx="8731527" cy="972000"/>
          </a:xfrm>
          <a:prstGeom prst="rect">
            <a:avLst/>
          </a:prstGeom>
        </p:spPr>
        <p:txBody>
          <a:bodyPr lIns="0" tIns="0" rIns="0" bIns="0" anchor="b">
            <a:normAutofit/>
          </a:bodyPr>
          <a:lstStyle>
            <a:lvl1pPr>
              <a:defRPr sz="3200"/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F8FBAC04-10F2-5B4C-B84B-B190506E90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628775"/>
            <a:ext cx="6457950" cy="4429124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AD7FBA83-2013-3244-ADB9-1DF2648EB4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10" name="Plassholder for bilde 7">
            <a:extLst>
              <a:ext uri="{FF2B5EF4-FFF2-40B4-BE49-F238E27FC236}">
                <a16:creationId xmlns:a16="http://schemas.microsoft.com/office/drawing/2014/main" id="{0FE40B3C-6EF2-C948-BEAC-57792B166AB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50863" y="1628775"/>
            <a:ext cx="4343400" cy="442912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576072"/>
          <a:lstStyle>
            <a:lvl1pPr marL="0" indent="0" algn="ctr" defTabSz="6858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sz="1200"/>
            </a:lvl1pPr>
          </a:lstStyle>
          <a:p>
            <a:r>
              <a:rPr lang="nb-NO"/>
              <a:t>Klikk på ikonet for å legge til et bilde</a:t>
            </a:r>
          </a:p>
        </p:txBody>
      </p:sp>
      <p:sp>
        <p:nvSpPr>
          <p:cNvPr id="4" name="Plassholder for tekst 4">
            <a:extLst>
              <a:ext uri="{FF2B5EF4-FFF2-40B4-BE49-F238E27FC236}">
                <a16:creationId xmlns:a16="http://schemas.microsoft.com/office/drawing/2014/main" id="{017D258B-59A2-C091-10C3-65B29A83583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1423" y="5913435"/>
            <a:ext cx="3228975" cy="114156"/>
          </a:xfrm>
          <a:prstGeom prst="rect">
            <a:avLst/>
          </a:prstGeom>
        </p:spPr>
        <p:txBody>
          <a:bodyPr lIns="0" tIns="0" rIns="0" bIns="0"/>
          <a:lstStyle>
            <a:lvl1pPr>
              <a:buNone/>
              <a:defRPr sz="600">
                <a:solidFill>
                  <a:schemeClr val="bg1"/>
                </a:solidFill>
              </a:defRPr>
            </a:lvl1pPr>
            <a:lvl2pPr>
              <a:buNone/>
              <a:defRPr sz="700"/>
            </a:lvl2pPr>
            <a:lvl3pPr>
              <a:buNone/>
              <a:defRPr sz="700"/>
            </a:lvl3pPr>
            <a:lvl4pPr>
              <a:buNone/>
              <a:defRPr sz="700"/>
            </a:lvl4pPr>
            <a:lvl5pPr>
              <a:buNone/>
              <a:defRPr sz="700"/>
            </a:lvl5pPr>
          </a:lstStyle>
          <a:p>
            <a:pPr lvl="0"/>
            <a:r>
              <a:rPr lang="nb-NO" dirty="0"/>
              <a:t>Klikk for å legge til fotokreditering </a:t>
            </a:r>
          </a:p>
        </p:txBody>
      </p:sp>
    </p:spTree>
    <p:extLst>
      <p:ext uri="{BB962C8B-B14F-4D97-AF65-F5344CB8AC3E}">
        <p14:creationId xmlns:p14="http://schemas.microsoft.com/office/powerpoint/2010/main" val="32720169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kstsider -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F5EA37A1-4E7B-7F40-B895-98A950D119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96413"/>
            <a:ext cx="8731527" cy="972000"/>
          </a:xfrm>
          <a:prstGeom prst="rect">
            <a:avLst/>
          </a:prstGeom>
        </p:spPr>
        <p:txBody>
          <a:bodyPr lIns="0" tIns="0" rIns="0" bIns="0" anchor="b">
            <a:normAutofit/>
          </a:bodyPr>
          <a:lstStyle>
            <a:lvl1pPr>
              <a:defRPr sz="3200"/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F8FBAC04-10F2-5B4C-B84B-B190506E90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60951" y="1628775"/>
            <a:ext cx="6580187" cy="4429125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E9B235EA-9644-184C-9FBF-78C3A63237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0863" y="1627879"/>
            <a:ext cx="4221163" cy="4438368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 dirty="0"/>
              <a:t>Rediger tekststiler i malen</a:t>
            </a:r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AD7FBA83-2013-3244-ADB9-1DF2648EB4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7194630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sider -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3A85C763-FE68-3747-8F11-92B177B6F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96413"/>
            <a:ext cx="8731527" cy="972000"/>
          </a:xfrm>
          <a:prstGeom prst="rect">
            <a:avLst/>
          </a:prstGeom>
        </p:spPr>
        <p:txBody>
          <a:bodyPr lIns="0" tIns="0" rIns="0" bIns="0" anchor="b">
            <a:normAutofit/>
          </a:bodyPr>
          <a:lstStyle>
            <a:lvl1pPr>
              <a:defRPr sz="3200">
                <a:solidFill>
                  <a:srgbClr val="004EA8"/>
                </a:solidFill>
              </a:defRPr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F58198E4-B4F8-D847-A48A-14301A398A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0863" y="1627681"/>
            <a:ext cx="4260412" cy="4430255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 dirty="0"/>
              <a:t>Rediger tekststiler i malen</a:t>
            </a:r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B4240D9E-7AFD-154D-A4CE-0F3CBB74C2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bilde 7">
            <a:extLst>
              <a:ext uri="{FF2B5EF4-FFF2-40B4-BE49-F238E27FC236}">
                <a16:creationId xmlns:a16="http://schemas.microsoft.com/office/drawing/2014/main" id="{F89D8EAC-7345-F144-9C4C-658DA9F08D9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100200" y="1628775"/>
            <a:ext cx="6537016" cy="442912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576072"/>
          <a:lstStyle>
            <a:lvl1pPr marL="0" indent="0" algn="ctr" defTabSz="6858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sz="1200"/>
            </a:lvl1pPr>
          </a:lstStyle>
          <a:p>
            <a:r>
              <a:rPr lang="nb-NO"/>
              <a:t>Klikk på ikonet for å legge til et bilde</a:t>
            </a:r>
          </a:p>
        </p:txBody>
      </p:sp>
      <p:sp>
        <p:nvSpPr>
          <p:cNvPr id="3" name="Plassholder for tekst 4">
            <a:extLst>
              <a:ext uri="{FF2B5EF4-FFF2-40B4-BE49-F238E27FC236}">
                <a16:creationId xmlns:a16="http://schemas.microsoft.com/office/drawing/2014/main" id="{F3E1C7E3-7495-6C1C-B077-29C758922EC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160760" y="5913435"/>
            <a:ext cx="3228975" cy="114156"/>
          </a:xfrm>
          <a:prstGeom prst="rect">
            <a:avLst/>
          </a:prstGeom>
        </p:spPr>
        <p:txBody>
          <a:bodyPr lIns="0" tIns="0" rIns="0" bIns="0"/>
          <a:lstStyle>
            <a:lvl1pPr>
              <a:buNone/>
              <a:defRPr sz="600">
                <a:solidFill>
                  <a:schemeClr val="bg1"/>
                </a:solidFill>
              </a:defRPr>
            </a:lvl1pPr>
            <a:lvl2pPr>
              <a:buNone/>
              <a:defRPr sz="700"/>
            </a:lvl2pPr>
            <a:lvl3pPr>
              <a:buNone/>
              <a:defRPr sz="700"/>
            </a:lvl3pPr>
            <a:lvl4pPr>
              <a:buNone/>
              <a:defRPr sz="700"/>
            </a:lvl4pPr>
            <a:lvl5pPr>
              <a:buNone/>
              <a:defRPr sz="700"/>
            </a:lvl5pPr>
          </a:lstStyle>
          <a:p>
            <a:pPr lvl="0"/>
            <a:r>
              <a:rPr lang="nb-NO" dirty="0"/>
              <a:t>Klikk for å legge til fotokreditering </a:t>
            </a:r>
          </a:p>
        </p:txBody>
      </p:sp>
    </p:spTree>
    <p:extLst>
      <p:ext uri="{BB962C8B-B14F-4D97-AF65-F5344CB8AC3E}">
        <p14:creationId xmlns:p14="http://schemas.microsoft.com/office/powerpoint/2010/main" val="12068922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sider -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3A85C763-FE68-3747-8F11-92B177B6F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96413"/>
            <a:ext cx="8731527" cy="972000"/>
          </a:xfrm>
          <a:prstGeom prst="rect">
            <a:avLst/>
          </a:prstGeom>
        </p:spPr>
        <p:txBody>
          <a:bodyPr lIns="0" tIns="0" rIns="0" bIns="0" anchor="b">
            <a:normAutofit/>
          </a:bodyPr>
          <a:lstStyle>
            <a:lvl1pPr>
              <a:defRPr sz="3200">
                <a:solidFill>
                  <a:srgbClr val="004EA8"/>
                </a:solidFill>
              </a:defRPr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F58198E4-B4F8-D847-A48A-14301A398A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380726" y="1627681"/>
            <a:ext cx="4260412" cy="4430255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 dirty="0"/>
              <a:t>Rediger tekststiler i malen</a:t>
            </a:r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B4240D9E-7AFD-154D-A4CE-0F3CBB74C2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bilde 7">
            <a:extLst>
              <a:ext uri="{FF2B5EF4-FFF2-40B4-BE49-F238E27FC236}">
                <a16:creationId xmlns:a16="http://schemas.microsoft.com/office/drawing/2014/main" id="{F89D8EAC-7345-F144-9C4C-658DA9F08D9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50863" y="1628775"/>
            <a:ext cx="6537016" cy="442912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576072"/>
          <a:lstStyle>
            <a:lvl1pPr marL="0" indent="0" algn="ctr" defTabSz="6858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sz="1200"/>
            </a:lvl1pPr>
          </a:lstStyle>
          <a:p>
            <a:r>
              <a:rPr lang="nb-NO"/>
              <a:t>Klikk på ikonet for å legge til et bilde</a:t>
            </a:r>
          </a:p>
        </p:txBody>
      </p:sp>
      <p:sp>
        <p:nvSpPr>
          <p:cNvPr id="3" name="Plassholder for tekst 4">
            <a:extLst>
              <a:ext uri="{FF2B5EF4-FFF2-40B4-BE49-F238E27FC236}">
                <a16:creationId xmlns:a16="http://schemas.microsoft.com/office/drawing/2014/main" id="{AE441AD2-310A-5B09-CA10-58CD89DE923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1422" y="5913435"/>
            <a:ext cx="3228975" cy="114156"/>
          </a:xfrm>
          <a:prstGeom prst="rect">
            <a:avLst/>
          </a:prstGeom>
        </p:spPr>
        <p:txBody>
          <a:bodyPr lIns="0" tIns="0" rIns="0" bIns="0"/>
          <a:lstStyle>
            <a:lvl1pPr>
              <a:buNone/>
              <a:defRPr sz="600">
                <a:solidFill>
                  <a:schemeClr val="bg1"/>
                </a:solidFill>
              </a:defRPr>
            </a:lvl1pPr>
            <a:lvl2pPr>
              <a:buNone/>
              <a:defRPr sz="700"/>
            </a:lvl2pPr>
            <a:lvl3pPr>
              <a:buNone/>
              <a:defRPr sz="700"/>
            </a:lvl3pPr>
            <a:lvl4pPr>
              <a:buNone/>
              <a:defRPr sz="700"/>
            </a:lvl4pPr>
            <a:lvl5pPr>
              <a:buNone/>
              <a:defRPr sz="700"/>
            </a:lvl5pPr>
          </a:lstStyle>
          <a:p>
            <a:pPr lvl="0"/>
            <a:r>
              <a:rPr lang="nb-NO" dirty="0"/>
              <a:t>Klikk for å legge til fotokreditering </a:t>
            </a:r>
          </a:p>
        </p:txBody>
      </p:sp>
    </p:spTree>
    <p:extLst>
      <p:ext uri="{BB962C8B-B14F-4D97-AF65-F5344CB8AC3E}">
        <p14:creationId xmlns:p14="http://schemas.microsoft.com/office/powerpoint/2010/main" val="34438623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sider -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D37B3117-02D4-9949-B6D8-43177C3687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96413"/>
            <a:ext cx="8731527" cy="97200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B21B55C7-BE22-D345-A284-4F12547BD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8" name="Plassholder for bilde 7">
            <a:extLst>
              <a:ext uri="{FF2B5EF4-FFF2-40B4-BE49-F238E27FC236}">
                <a16:creationId xmlns:a16="http://schemas.microsoft.com/office/drawing/2014/main" id="{DCC085AE-C6D4-4E48-8554-57888637EE3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50864" y="1628775"/>
            <a:ext cx="11090274" cy="442912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576072"/>
          <a:lstStyle>
            <a:lvl1pPr marL="0" indent="0" algn="ctr" defTabSz="6858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sz="1200"/>
            </a:lvl1pPr>
          </a:lstStyle>
          <a:p>
            <a:r>
              <a:rPr lang="nb-NO"/>
              <a:t>Klikk på ikonet for å legge til et bilde</a:t>
            </a:r>
          </a:p>
        </p:txBody>
      </p:sp>
      <p:sp>
        <p:nvSpPr>
          <p:cNvPr id="3" name="Plassholder for tekst 4">
            <a:extLst>
              <a:ext uri="{FF2B5EF4-FFF2-40B4-BE49-F238E27FC236}">
                <a16:creationId xmlns:a16="http://schemas.microsoft.com/office/drawing/2014/main" id="{A6FAE2C2-B3D1-998A-E513-84FBC96241B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1423" y="5913435"/>
            <a:ext cx="3228975" cy="114156"/>
          </a:xfrm>
          <a:prstGeom prst="rect">
            <a:avLst/>
          </a:prstGeom>
        </p:spPr>
        <p:txBody>
          <a:bodyPr lIns="0" tIns="0" rIns="0" bIns="0"/>
          <a:lstStyle>
            <a:lvl1pPr>
              <a:buNone/>
              <a:defRPr sz="600">
                <a:solidFill>
                  <a:schemeClr val="bg1"/>
                </a:solidFill>
              </a:defRPr>
            </a:lvl1pPr>
            <a:lvl2pPr>
              <a:buNone/>
              <a:defRPr sz="700"/>
            </a:lvl2pPr>
            <a:lvl3pPr>
              <a:buNone/>
              <a:defRPr sz="700"/>
            </a:lvl3pPr>
            <a:lvl4pPr>
              <a:buNone/>
              <a:defRPr sz="700"/>
            </a:lvl4pPr>
            <a:lvl5pPr>
              <a:buNone/>
              <a:defRPr sz="700"/>
            </a:lvl5pPr>
          </a:lstStyle>
          <a:p>
            <a:pPr lvl="0"/>
            <a:r>
              <a:rPr lang="nb-NO" dirty="0"/>
              <a:t>Klikk for å legge til fotokreditering </a:t>
            </a:r>
          </a:p>
        </p:txBody>
      </p:sp>
    </p:spTree>
    <p:extLst>
      <p:ext uri="{BB962C8B-B14F-4D97-AF65-F5344CB8AC3E}">
        <p14:creationId xmlns:p14="http://schemas.microsoft.com/office/powerpoint/2010/main" val="30663048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kstsider -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AD7FBA83-2013-3244-ADB9-1DF2648EB4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bilde 7">
            <a:extLst>
              <a:ext uri="{FF2B5EF4-FFF2-40B4-BE49-F238E27FC236}">
                <a16:creationId xmlns:a16="http://schemas.microsoft.com/office/drawing/2014/main" id="{CD9E766E-EA6E-E849-9F2E-ECC7F2A79C9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576072"/>
          <a:lstStyle>
            <a:lvl1pPr marL="0" indent="0" algn="ctr" defTabSz="6858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sz="1200"/>
            </a:lvl1pPr>
          </a:lstStyle>
          <a:p>
            <a:r>
              <a:rPr lang="nb-NO"/>
              <a:t>Klikk på ikonet for å legge til et bilde</a:t>
            </a:r>
          </a:p>
        </p:txBody>
      </p:sp>
      <p:sp>
        <p:nvSpPr>
          <p:cNvPr id="2" name="Plassholder for tekst 4">
            <a:extLst>
              <a:ext uri="{FF2B5EF4-FFF2-40B4-BE49-F238E27FC236}">
                <a16:creationId xmlns:a16="http://schemas.microsoft.com/office/drawing/2014/main" id="{CDC08948-AE28-8F3E-6199-AD253A08BBE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0560" y="6702379"/>
            <a:ext cx="3228975" cy="114156"/>
          </a:xfrm>
          <a:prstGeom prst="rect">
            <a:avLst/>
          </a:prstGeom>
        </p:spPr>
        <p:txBody>
          <a:bodyPr lIns="0" tIns="0" rIns="0" bIns="0"/>
          <a:lstStyle>
            <a:lvl1pPr>
              <a:buNone/>
              <a:defRPr sz="600">
                <a:solidFill>
                  <a:schemeClr val="bg1"/>
                </a:solidFill>
              </a:defRPr>
            </a:lvl1pPr>
            <a:lvl2pPr>
              <a:buNone/>
              <a:defRPr sz="700"/>
            </a:lvl2pPr>
            <a:lvl3pPr>
              <a:buNone/>
              <a:defRPr sz="700"/>
            </a:lvl3pPr>
            <a:lvl4pPr>
              <a:buNone/>
              <a:defRPr sz="700"/>
            </a:lvl4pPr>
            <a:lvl5pPr>
              <a:buNone/>
              <a:defRPr sz="700"/>
            </a:lvl5pPr>
          </a:lstStyle>
          <a:p>
            <a:pPr lvl="0"/>
            <a:r>
              <a:rPr lang="nb-NO" dirty="0"/>
              <a:t>Klikk for å legge til fotokreditering </a:t>
            </a:r>
          </a:p>
        </p:txBody>
      </p:sp>
    </p:spTree>
    <p:extLst>
      <p:ext uri="{BB962C8B-B14F-4D97-AF65-F5344CB8AC3E}">
        <p14:creationId xmlns:p14="http://schemas.microsoft.com/office/powerpoint/2010/main" val="37568016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ekstsider -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bunntekst 2">
            <a:extLst>
              <a:ext uri="{FF2B5EF4-FFF2-40B4-BE49-F238E27FC236}">
                <a16:creationId xmlns:a16="http://schemas.microsoft.com/office/drawing/2014/main" id="{151F9526-4B6D-7B4A-89FE-F68A035C9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0863" y="6356350"/>
            <a:ext cx="5400675" cy="365125"/>
          </a:xfrm>
        </p:spPr>
        <p:txBody>
          <a:bodyPr/>
          <a:lstStyle/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94328761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sider -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2B0B379A-DB07-E146-861A-3E96C46879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96413"/>
            <a:ext cx="8731527" cy="97200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4" name="Plassholder for bunntekst 3">
            <a:extLst>
              <a:ext uri="{FF2B5EF4-FFF2-40B4-BE49-F238E27FC236}">
                <a16:creationId xmlns:a16="http://schemas.microsoft.com/office/drawing/2014/main" id="{1B735718-DD4C-FB4A-8F15-2F6260A8B2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Rektangel 2">
            <a:extLst>
              <a:ext uri="{FF2B5EF4-FFF2-40B4-BE49-F238E27FC236}">
                <a16:creationId xmlns:a16="http://schemas.microsoft.com/office/drawing/2014/main" id="{A9425848-4DF2-3F19-A4DE-C4F5D577C2B7}"/>
              </a:ext>
            </a:extLst>
          </p:cNvPr>
          <p:cNvSpPr/>
          <p:nvPr userDrawn="1"/>
        </p:nvSpPr>
        <p:spPr>
          <a:xfrm>
            <a:off x="550862" y="2729345"/>
            <a:ext cx="3453101" cy="3328555"/>
          </a:xfrm>
          <a:prstGeom prst="rect">
            <a:avLst/>
          </a:prstGeom>
          <a:solidFill>
            <a:srgbClr val="004E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6" name="Plassholder for tekst 15">
            <a:extLst>
              <a:ext uri="{FF2B5EF4-FFF2-40B4-BE49-F238E27FC236}">
                <a16:creationId xmlns:a16="http://schemas.microsoft.com/office/drawing/2014/main" id="{1AFB39F1-FAE5-CC92-B3E1-9C3762179AD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1074" y="3671889"/>
            <a:ext cx="2952677" cy="387494"/>
          </a:xfrm>
        </p:spPr>
        <p:txBody>
          <a:bodyPr/>
          <a:lstStyle>
            <a:lvl1pPr algn="ctr">
              <a:buNone/>
              <a:defRPr sz="2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nb-NO" dirty="0"/>
              <a:t>Skriv inn navn</a:t>
            </a:r>
          </a:p>
        </p:txBody>
      </p:sp>
      <p:sp>
        <p:nvSpPr>
          <p:cNvPr id="20" name="Plassholder for tekst 15">
            <a:extLst>
              <a:ext uri="{FF2B5EF4-FFF2-40B4-BE49-F238E27FC236}">
                <a16:creationId xmlns:a16="http://schemas.microsoft.com/office/drawing/2014/main" id="{A212892F-37E7-A4E5-6457-7891E57893A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01074" y="4142937"/>
            <a:ext cx="2952677" cy="387495"/>
          </a:xfrm>
        </p:spPr>
        <p:txBody>
          <a:bodyPr/>
          <a:lstStyle>
            <a:lvl1pPr algn="ctr">
              <a:buNone/>
              <a:defRPr sz="1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nb-NO" dirty="0"/>
              <a:t>Skriv inn tittel</a:t>
            </a:r>
          </a:p>
        </p:txBody>
      </p:sp>
      <p:sp>
        <p:nvSpPr>
          <p:cNvPr id="21" name="Rektangel 20">
            <a:extLst>
              <a:ext uri="{FF2B5EF4-FFF2-40B4-BE49-F238E27FC236}">
                <a16:creationId xmlns:a16="http://schemas.microsoft.com/office/drawing/2014/main" id="{06203FAD-01BB-D9CB-F1C5-A8AB6A611C8A}"/>
              </a:ext>
            </a:extLst>
          </p:cNvPr>
          <p:cNvSpPr/>
          <p:nvPr userDrawn="1"/>
        </p:nvSpPr>
        <p:spPr>
          <a:xfrm>
            <a:off x="4374716" y="2709434"/>
            <a:ext cx="3453101" cy="3328555"/>
          </a:xfrm>
          <a:prstGeom prst="rect">
            <a:avLst/>
          </a:prstGeom>
          <a:solidFill>
            <a:srgbClr val="004E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3" name="Plassholder for tekst 15">
            <a:extLst>
              <a:ext uri="{FF2B5EF4-FFF2-40B4-BE49-F238E27FC236}">
                <a16:creationId xmlns:a16="http://schemas.microsoft.com/office/drawing/2014/main" id="{E5792C25-A4C7-82CA-C7EE-44970EFBCA5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624928" y="3651978"/>
            <a:ext cx="2952677" cy="387494"/>
          </a:xfrm>
        </p:spPr>
        <p:txBody>
          <a:bodyPr/>
          <a:lstStyle>
            <a:lvl1pPr algn="ctr">
              <a:buNone/>
              <a:defRPr sz="2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nb-NO" dirty="0"/>
              <a:t>Skriv inn navn</a:t>
            </a:r>
          </a:p>
        </p:txBody>
      </p:sp>
      <p:sp>
        <p:nvSpPr>
          <p:cNvPr id="24" name="Plassholder for tekst 15">
            <a:extLst>
              <a:ext uri="{FF2B5EF4-FFF2-40B4-BE49-F238E27FC236}">
                <a16:creationId xmlns:a16="http://schemas.microsoft.com/office/drawing/2014/main" id="{01887EB6-E77E-962A-385F-DC84786963E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624928" y="4123026"/>
            <a:ext cx="2952677" cy="387495"/>
          </a:xfrm>
        </p:spPr>
        <p:txBody>
          <a:bodyPr/>
          <a:lstStyle>
            <a:lvl1pPr algn="ctr">
              <a:buNone/>
              <a:defRPr sz="1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nb-NO" dirty="0"/>
              <a:t>Skriv inn tittel</a:t>
            </a:r>
          </a:p>
        </p:txBody>
      </p:sp>
      <p:sp>
        <p:nvSpPr>
          <p:cNvPr id="25" name="Rektangel 24">
            <a:extLst>
              <a:ext uri="{FF2B5EF4-FFF2-40B4-BE49-F238E27FC236}">
                <a16:creationId xmlns:a16="http://schemas.microsoft.com/office/drawing/2014/main" id="{0DEDAA1B-E701-E668-95E6-E66F495DCA56}"/>
              </a:ext>
            </a:extLst>
          </p:cNvPr>
          <p:cNvSpPr/>
          <p:nvPr userDrawn="1"/>
        </p:nvSpPr>
        <p:spPr>
          <a:xfrm>
            <a:off x="8198571" y="2729345"/>
            <a:ext cx="3453101" cy="3328555"/>
          </a:xfrm>
          <a:prstGeom prst="rect">
            <a:avLst/>
          </a:prstGeom>
          <a:solidFill>
            <a:srgbClr val="004E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7" name="Plassholder for tekst 15">
            <a:extLst>
              <a:ext uri="{FF2B5EF4-FFF2-40B4-BE49-F238E27FC236}">
                <a16:creationId xmlns:a16="http://schemas.microsoft.com/office/drawing/2014/main" id="{AF08F5C8-89ED-10D8-4244-3F2CA77E3BF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448783" y="3671889"/>
            <a:ext cx="2952677" cy="387494"/>
          </a:xfrm>
        </p:spPr>
        <p:txBody>
          <a:bodyPr/>
          <a:lstStyle>
            <a:lvl1pPr algn="ctr">
              <a:buNone/>
              <a:defRPr sz="2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nb-NO" dirty="0"/>
              <a:t>Skriv inn navn</a:t>
            </a:r>
          </a:p>
        </p:txBody>
      </p:sp>
      <p:sp>
        <p:nvSpPr>
          <p:cNvPr id="28" name="Plassholder for tekst 15">
            <a:extLst>
              <a:ext uri="{FF2B5EF4-FFF2-40B4-BE49-F238E27FC236}">
                <a16:creationId xmlns:a16="http://schemas.microsoft.com/office/drawing/2014/main" id="{72CA0E23-D8FF-FF87-0DCC-2362D77AB4F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448783" y="4142937"/>
            <a:ext cx="2952677" cy="387495"/>
          </a:xfrm>
        </p:spPr>
        <p:txBody>
          <a:bodyPr/>
          <a:lstStyle>
            <a:lvl1pPr algn="ctr">
              <a:buNone/>
              <a:defRPr sz="1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nb-NO" dirty="0"/>
              <a:t>Skriv inn tittel</a:t>
            </a:r>
          </a:p>
        </p:txBody>
      </p:sp>
      <p:sp>
        <p:nvSpPr>
          <p:cNvPr id="31" name="Plassholder for bilde 30">
            <a:extLst>
              <a:ext uri="{FF2B5EF4-FFF2-40B4-BE49-F238E27FC236}">
                <a16:creationId xmlns:a16="http://schemas.microsoft.com/office/drawing/2014/main" id="{F17BDA17-7982-465B-A486-8DCE5614306B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1376505" y="1550334"/>
            <a:ext cx="1801813" cy="1862137"/>
          </a:xfrm>
          <a:solidFill>
            <a:schemeClr val="bg1">
              <a:lumMod val="75000"/>
            </a:schemeClr>
          </a:solidFill>
        </p:spPr>
        <p:txBody>
          <a:bodyPr/>
          <a:lstStyle/>
          <a:p>
            <a:endParaRPr lang="nb-NO"/>
          </a:p>
        </p:txBody>
      </p:sp>
      <p:sp>
        <p:nvSpPr>
          <p:cNvPr id="32" name="Plassholder for bilde 30">
            <a:extLst>
              <a:ext uri="{FF2B5EF4-FFF2-40B4-BE49-F238E27FC236}">
                <a16:creationId xmlns:a16="http://schemas.microsoft.com/office/drawing/2014/main" id="{C90103F9-12BE-A304-118C-5BAA8DA8CDBF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5200360" y="1550334"/>
            <a:ext cx="1801813" cy="1862137"/>
          </a:xfrm>
          <a:solidFill>
            <a:schemeClr val="bg1">
              <a:lumMod val="75000"/>
            </a:schemeClr>
          </a:solidFill>
        </p:spPr>
        <p:txBody>
          <a:bodyPr/>
          <a:lstStyle/>
          <a:p>
            <a:endParaRPr lang="nb-NO"/>
          </a:p>
        </p:txBody>
      </p:sp>
      <p:sp>
        <p:nvSpPr>
          <p:cNvPr id="33" name="Plassholder for bilde 30">
            <a:extLst>
              <a:ext uri="{FF2B5EF4-FFF2-40B4-BE49-F238E27FC236}">
                <a16:creationId xmlns:a16="http://schemas.microsoft.com/office/drawing/2014/main" id="{5967D437-CF6C-B41E-C9F9-58D91B0F218A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9024214" y="1550334"/>
            <a:ext cx="1801813" cy="1862137"/>
          </a:xfrm>
          <a:solidFill>
            <a:schemeClr val="bg1">
              <a:lumMod val="75000"/>
            </a:schemeClr>
          </a:solidFill>
        </p:spPr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80846299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kstsider -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2B0B379A-DB07-E146-861A-3E96C46879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96413"/>
            <a:ext cx="8731527" cy="97200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4" name="Plassholder for bunntekst 3">
            <a:extLst>
              <a:ext uri="{FF2B5EF4-FFF2-40B4-BE49-F238E27FC236}">
                <a16:creationId xmlns:a16="http://schemas.microsoft.com/office/drawing/2014/main" id="{1B735718-DD4C-FB4A-8F15-2F6260A8B2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16" name="Plassholder for tekst 15">
            <a:extLst>
              <a:ext uri="{FF2B5EF4-FFF2-40B4-BE49-F238E27FC236}">
                <a16:creationId xmlns:a16="http://schemas.microsoft.com/office/drawing/2014/main" id="{1AFB39F1-FAE5-CC92-B3E1-9C3762179AD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50863" y="3671889"/>
            <a:ext cx="1667687" cy="439216"/>
          </a:xfrm>
        </p:spPr>
        <p:txBody>
          <a:bodyPr/>
          <a:lstStyle>
            <a:lvl1pPr marL="11113" indent="-11113" algn="l">
              <a:buNone/>
              <a:tabLst/>
              <a:defRPr sz="1600" b="1">
                <a:solidFill>
                  <a:srgbClr val="002D5A"/>
                </a:solidFill>
              </a:defRPr>
            </a:lvl1pPr>
          </a:lstStyle>
          <a:p>
            <a:pPr lvl="0"/>
            <a:r>
              <a:rPr lang="nb-NO" dirty="0"/>
              <a:t>Skriv inn tittel</a:t>
            </a:r>
          </a:p>
        </p:txBody>
      </p:sp>
      <p:sp>
        <p:nvSpPr>
          <p:cNvPr id="20" name="Plassholder for tekst 15">
            <a:extLst>
              <a:ext uri="{FF2B5EF4-FFF2-40B4-BE49-F238E27FC236}">
                <a16:creationId xmlns:a16="http://schemas.microsoft.com/office/drawing/2014/main" id="{A212892F-37E7-A4E5-6457-7891E57893A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50863" y="4306407"/>
            <a:ext cx="1667687" cy="1318749"/>
          </a:xfrm>
        </p:spPr>
        <p:txBody>
          <a:bodyPr/>
          <a:lstStyle>
            <a:lvl1pPr algn="l"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nb-NO" dirty="0"/>
              <a:t>Skriv tekst her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47A3514B-3AE5-A5B7-0D3C-11D15DCDCA29}"/>
              </a:ext>
            </a:extLst>
          </p:cNvPr>
          <p:cNvSpPr/>
          <p:nvPr userDrawn="1"/>
        </p:nvSpPr>
        <p:spPr>
          <a:xfrm>
            <a:off x="550863" y="1845971"/>
            <a:ext cx="1667687" cy="1667687"/>
          </a:xfrm>
          <a:prstGeom prst="ellipse">
            <a:avLst/>
          </a:prstGeom>
          <a:solidFill>
            <a:srgbClr val="004E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B44556C8-C6A5-3ECC-628A-9BE8F1DD2F04}"/>
              </a:ext>
            </a:extLst>
          </p:cNvPr>
          <p:cNvSpPr/>
          <p:nvPr userDrawn="1"/>
        </p:nvSpPr>
        <p:spPr>
          <a:xfrm>
            <a:off x="2435381" y="1845971"/>
            <a:ext cx="1667687" cy="1667687"/>
          </a:xfrm>
          <a:prstGeom prst="ellipse">
            <a:avLst/>
          </a:prstGeom>
          <a:solidFill>
            <a:srgbClr val="004E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06962425-5E4F-9040-12F2-0A6785702B83}"/>
              </a:ext>
            </a:extLst>
          </p:cNvPr>
          <p:cNvSpPr/>
          <p:nvPr userDrawn="1"/>
        </p:nvSpPr>
        <p:spPr>
          <a:xfrm>
            <a:off x="4319899" y="1845971"/>
            <a:ext cx="1667687" cy="1667687"/>
          </a:xfrm>
          <a:prstGeom prst="ellipse">
            <a:avLst/>
          </a:prstGeom>
          <a:solidFill>
            <a:srgbClr val="004E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</a:t>
            </a:r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C9F54EBF-A1D2-D81C-CEF3-B81A2F5B5122}"/>
              </a:ext>
            </a:extLst>
          </p:cNvPr>
          <p:cNvSpPr/>
          <p:nvPr userDrawn="1"/>
        </p:nvSpPr>
        <p:spPr>
          <a:xfrm>
            <a:off x="6204417" y="1845971"/>
            <a:ext cx="1667687" cy="1667687"/>
          </a:xfrm>
          <a:prstGeom prst="ellipse">
            <a:avLst/>
          </a:prstGeom>
          <a:solidFill>
            <a:srgbClr val="004E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</a:t>
            </a:r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94FFA218-F7C3-6577-A030-49D2885DDF5B}"/>
              </a:ext>
            </a:extLst>
          </p:cNvPr>
          <p:cNvSpPr/>
          <p:nvPr userDrawn="1"/>
        </p:nvSpPr>
        <p:spPr>
          <a:xfrm>
            <a:off x="8088935" y="1845971"/>
            <a:ext cx="1667687" cy="1667687"/>
          </a:xfrm>
          <a:prstGeom prst="ellipse">
            <a:avLst/>
          </a:prstGeom>
          <a:solidFill>
            <a:srgbClr val="004E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0230C187-1557-C725-7D83-09B0182C7A57}"/>
              </a:ext>
            </a:extLst>
          </p:cNvPr>
          <p:cNvSpPr/>
          <p:nvPr userDrawn="1"/>
        </p:nvSpPr>
        <p:spPr>
          <a:xfrm>
            <a:off x="9973451" y="1845971"/>
            <a:ext cx="1667687" cy="1667687"/>
          </a:xfrm>
          <a:prstGeom prst="ellipse">
            <a:avLst/>
          </a:prstGeom>
          <a:solidFill>
            <a:srgbClr val="004E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6</a:t>
            </a:r>
          </a:p>
        </p:txBody>
      </p:sp>
      <p:sp>
        <p:nvSpPr>
          <p:cNvPr id="11" name="Plassholder for tekst 15">
            <a:extLst>
              <a:ext uri="{FF2B5EF4-FFF2-40B4-BE49-F238E27FC236}">
                <a16:creationId xmlns:a16="http://schemas.microsoft.com/office/drawing/2014/main" id="{C2F54E3B-85BC-347B-917A-D69379B5BB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429090" y="3671889"/>
            <a:ext cx="1667687" cy="439216"/>
          </a:xfrm>
        </p:spPr>
        <p:txBody>
          <a:bodyPr/>
          <a:lstStyle>
            <a:lvl1pPr marL="11113" indent="-11113" algn="l">
              <a:buNone/>
              <a:tabLst/>
              <a:defRPr sz="1600" b="1">
                <a:solidFill>
                  <a:srgbClr val="002D5A"/>
                </a:solidFill>
              </a:defRPr>
            </a:lvl1pPr>
          </a:lstStyle>
          <a:p>
            <a:pPr lvl="0"/>
            <a:r>
              <a:rPr lang="nb-NO" dirty="0"/>
              <a:t>Skriv inn tittel</a:t>
            </a:r>
          </a:p>
        </p:txBody>
      </p:sp>
      <p:sp>
        <p:nvSpPr>
          <p:cNvPr id="12" name="Plassholder for tekst 15">
            <a:extLst>
              <a:ext uri="{FF2B5EF4-FFF2-40B4-BE49-F238E27FC236}">
                <a16:creationId xmlns:a16="http://schemas.microsoft.com/office/drawing/2014/main" id="{1241944A-4E83-6B9D-F76F-A2D77EED9B1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429090" y="4306407"/>
            <a:ext cx="1667687" cy="1318749"/>
          </a:xfrm>
        </p:spPr>
        <p:txBody>
          <a:bodyPr/>
          <a:lstStyle>
            <a:lvl1pPr algn="l"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nb-NO" dirty="0"/>
              <a:t>Skriv tekst her</a:t>
            </a:r>
          </a:p>
        </p:txBody>
      </p:sp>
      <p:sp>
        <p:nvSpPr>
          <p:cNvPr id="13" name="Plassholder for tekst 15">
            <a:extLst>
              <a:ext uri="{FF2B5EF4-FFF2-40B4-BE49-F238E27FC236}">
                <a16:creationId xmlns:a16="http://schemas.microsoft.com/office/drawing/2014/main" id="{D19E58E3-FD1E-7B20-AA94-4C0FA3672D5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307317" y="3671889"/>
            <a:ext cx="1667687" cy="439216"/>
          </a:xfrm>
        </p:spPr>
        <p:txBody>
          <a:bodyPr/>
          <a:lstStyle>
            <a:lvl1pPr marL="11113" indent="-11113" algn="l">
              <a:buNone/>
              <a:tabLst/>
              <a:defRPr sz="1600" b="1">
                <a:solidFill>
                  <a:srgbClr val="002D5A"/>
                </a:solidFill>
              </a:defRPr>
            </a:lvl1pPr>
          </a:lstStyle>
          <a:p>
            <a:pPr lvl="0"/>
            <a:r>
              <a:rPr lang="nb-NO" dirty="0"/>
              <a:t>Skriv inn tittel</a:t>
            </a:r>
          </a:p>
        </p:txBody>
      </p:sp>
      <p:sp>
        <p:nvSpPr>
          <p:cNvPr id="14" name="Plassholder for tekst 15">
            <a:extLst>
              <a:ext uri="{FF2B5EF4-FFF2-40B4-BE49-F238E27FC236}">
                <a16:creationId xmlns:a16="http://schemas.microsoft.com/office/drawing/2014/main" id="{F180D08B-22B8-99AD-C208-B099CE119FE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307317" y="4306407"/>
            <a:ext cx="1667687" cy="1318749"/>
          </a:xfrm>
        </p:spPr>
        <p:txBody>
          <a:bodyPr/>
          <a:lstStyle>
            <a:lvl1pPr algn="l"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nb-NO" dirty="0"/>
              <a:t>Skriv tekst her</a:t>
            </a:r>
          </a:p>
        </p:txBody>
      </p:sp>
      <p:sp>
        <p:nvSpPr>
          <p:cNvPr id="15" name="Plassholder for tekst 15">
            <a:extLst>
              <a:ext uri="{FF2B5EF4-FFF2-40B4-BE49-F238E27FC236}">
                <a16:creationId xmlns:a16="http://schemas.microsoft.com/office/drawing/2014/main" id="{BEB84A02-3775-534A-174F-D7D409CB907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210257" y="3671889"/>
            <a:ext cx="1667687" cy="439216"/>
          </a:xfrm>
        </p:spPr>
        <p:txBody>
          <a:bodyPr/>
          <a:lstStyle>
            <a:lvl1pPr marL="11113" indent="-11113" algn="l">
              <a:buNone/>
              <a:tabLst/>
              <a:defRPr sz="1600" b="1">
                <a:solidFill>
                  <a:srgbClr val="002D5A"/>
                </a:solidFill>
              </a:defRPr>
            </a:lvl1pPr>
          </a:lstStyle>
          <a:p>
            <a:pPr lvl="0"/>
            <a:r>
              <a:rPr lang="nb-NO" dirty="0"/>
              <a:t>Skriv inn tittel</a:t>
            </a:r>
          </a:p>
        </p:txBody>
      </p:sp>
      <p:sp>
        <p:nvSpPr>
          <p:cNvPr id="17" name="Plassholder for tekst 15">
            <a:extLst>
              <a:ext uri="{FF2B5EF4-FFF2-40B4-BE49-F238E27FC236}">
                <a16:creationId xmlns:a16="http://schemas.microsoft.com/office/drawing/2014/main" id="{2D4BB295-ACAC-6736-2766-F5394A556E0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210257" y="4306407"/>
            <a:ext cx="1667687" cy="1318749"/>
          </a:xfrm>
        </p:spPr>
        <p:txBody>
          <a:bodyPr/>
          <a:lstStyle>
            <a:lvl1pPr algn="l"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nb-NO" dirty="0"/>
              <a:t>Skriv tekst her</a:t>
            </a:r>
          </a:p>
        </p:txBody>
      </p:sp>
      <p:sp>
        <p:nvSpPr>
          <p:cNvPr id="18" name="Plassholder for tekst 15">
            <a:extLst>
              <a:ext uri="{FF2B5EF4-FFF2-40B4-BE49-F238E27FC236}">
                <a16:creationId xmlns:a16="http://schemas.microsoft.com/office/drawing/2014/main" id="{F66071BE-D604-55A6-6C55-00A9A878F73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088935" y="3671889"/>
            <a:ext cx="1667687" cy="439216"/>
          </a:xfrm>
        </p:spPr>
        <p:txBody>
          <a:bodyPr/>
          <a:lstStyle>
            <a:lvl1pPr marL="11113" indent="-11113" algn="l">
              <a:buNone/>
              <a:tabLst/>
              <a:defRPr sz="1600" b="1">
                <a:solidFill>
                  <a:srgbClr val="002D5A"/>
                </a:solidFill>
              </a:defRPr>
            </a:lvl1pPr>
          </a:lstStyle>
          <a:p>
            <a:pPr lvl="0"/>
            <a:r>
              <a:rPr lang="nb-NO" dirty="0"/>
              <a:t>Skriv inn tittel</a:t>
            </a:r>
          </a:p>
        </p:txBody>
      </p:sp>
      <p:sp>
        <p:nvSpPr>
          <p:cNvPr id="19" name="Plassholder for tekst 15">
            <a:extLst>
              <a:ext uri="{FF2B5EF4-FFF2-40B4-BE49-F238E27FC236}">
                <a16:creationId xmlns:a16="http://schemas.microsoft.com/office/drawing/2014/main" id="{0DA5A0F1-30C9-AEA8-9F44-F78179AECDE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088935" y="4306407"/>
            <a:ext cx="1667687" cy="1318749"/>
          </a:xfrm>
        </p:spPr>
        <p:txBody>
          <a:bodyPr/>
          <a:lstStyle>
            <a:lvl1pPr algn="l"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nb-NO" dirty="0"/>
              <a:t>Skriv tekst her</a:t>
            </a:r>
          </a:p>
        </p:txBody>
      </p:sp>
      <p:sp>
        <p:nvSpPr>
          <p:cNvPr id="22" name="Plassholder for tekst 15">
            <a:extLst>
              <a:ext uri="{FF2B5EF4-FFF2-40B4-BE49-F238E27FC236}">
                <a16:creationId xmlns:a16="http://schemas.microsoft.com/office/drawing/2014/main" id="{3A190153-E7B7-E806-0B55-143A73DB5BDA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9967162" y="3671889"/>
            <a:ext cx="1667687" cy="439216"/>
          </a:xfrm>
        </p:spPr>
        <p:txBody>
          <a:bodyPr/>
          <a:lstStyle>
            <a:lvl1pPr marL="11113" indent="-11113" algn="l">
              <a:buNone/>
              <a:tabLst/>
              <a:defRPr sz="1600" b="1">
                <a:solidFill>
                  <a:srgbClr val="002D5A"/>
                </a:solidFill>
              </a:defRPr>
            </a:lvl1pPr>
          </a:lstStyle>
          <a:p>
            <a:pPr lvl="0"/>
            <a:r>
              <a:rPr lang="nb-NO" dirty="0"/>
              <a:t>Skriv inn tittel</a:t>
            </a:r>
          </a:p>
        </p:txBody>
      </p:sp>
      <p:sp>
        <p:nvSpPr>
          <p:cNvPr id="26" name="Plassholder for tekst 15">
            <a:extLst>
              <a:ext uri="{FF2B5EF4-FFF2-40B4-BE49-F238E27FC236}">
                <a16:creationId xmlns:a16="http://schemas.microsoft.com/office/drawing/2014/main" id="{8808DDF0-8E6D-9B29-73BC-95E1DB03CC3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9967162" y="4306407"/>
            <a:ext cx="1667687" cy="1318749"/>
          </a:xfrm>
        </p:spPr>
        <p:txBody>
          <a:bodyPr/>
          <a:lstStyle>
            <a:lvl1pPr algn="l"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nb-NO" dirty="0"/>
              <a:t>Skriv tekst her</a:t>
            </a:r>
          </a:p>
        </p:txBody>
      </p:sp>
    </p:spTree>
    <p:extLst>
      <p:ext uri="{BB962C8B-B14F-4D97-AF65-F5344CB8AC3E}">
        <p14:creationId xmlns:p14="http://schemas.microsoft.com/office/powerpoint/2010/main" val="223676971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kstsider -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D37B3117-02D4-9949-B6D8-43177C3687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96413"/>
            <a:ext cx="8731527" cy="97200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98E14E5F-1EDC-9148-BE75-5F044EB8C5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3" y="1628775"/>
            <a:ext cx="11086353" cy="3659660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11" name="Plassholder for tekst 21">
            <a:extLst>
              <a:ext uri="{FF2B5EF4-FFF2-40B4-BE49-F238E27FC236}">
                <a16:creationId xmlns:a16="http://schemas.microsoft.com/office/drawing/2014/main" id="{8FA69254-5EFF-687B-B9D4-D7227112A32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50862" y="5514682"/>
            <a:ext cx="4341649" cy="188536"/>
          </a:xfrm>
        </p:spPr>
        <p:txBody>
          <a:bodyPr/>
          <a:lstStyle>
            <a:lvl1pPr>
              <a:buNone/>
              <a:defRPr sz="1000" b="1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nb-NO" dirty="0"/>
              <a:t>Skriv inn om det er sponsorer eller partnere</a:t>
            </a:r>
          </a:p>
        </p:txBody>
      </p:sp>
      <p:sp>
        <p:nvSpPr>
          <p:cNvPr id="14" name="Plassholder for bilde på nett 13">
            <a:extLst>
              <a:ext uri="{FF2B5EF4-FFF2-40B4-BE49-F238E27FC236}">
                <a16:creationId xmlns:a16="http://schemas.microsoft.com/office/drawing/2014/main" id="{635CD22C-CDA9-3909-CF2E-0F907801A18B}"/>
              </a:ext>
            </a:extLst>
          </p:cNvPr>
          <p:cNvSpPr>
            <a:spLocks noGrp="1"/>
          </p:cNvSpPr>
          <p:nvPr>
            <p:ph type="clipArt" sz="quarter" idx="19"/>
          </p:nvPr>
        </p:nvSpPr>
        <p:spPr>
          <a:xfrm>
            <a:off x="550863" y="5713862"/>
            <a:ext cx="1850400" cy="847725"/>
          </a:xfrm>
          <a:ln w="12700">
            <a:noFill/>
          </a:ln>
        </p:spPr>
        <p:txBody>
          <a:bodyPr lIns="0" anchor="ctr" anchorCtr="0"/>
          <a:lstStyle/>
          <a:p>
            <a:endParaRPr lang="nb-NO"/>
          </a:p>
        </p:txBody>
      </p:sp>
      <p:sp>
        <p:nvSpPr>
          <p:cNvPr id="20" name="Plassholder for bilde på nett 13">
            <a:extLst>
              <a:ext uri="{FF2B5EF4-FFF2-40B4-BE49-F238E27FC236}">
                <a16:creationId xmlns:a16="http://schemas.microsoft.com/office/drawing/2014/main" id="{04C54334-FDDB-3895-DD66-9EB0DE78B857}"/>
              </a:ext>
            </a:extLst>
          </p:cNvPr>
          <p:cNvSpPr>
            <a:spLocks noGrp="1"/>
          </p:cNvSpPr>
          <p:nvPr>
            <p:ph type="clipArt" sz="quarter" idx="20"/>
          </p:nvPr>
        </p:nvSpPr>
        <p:spPr>
          <a:xfrm>
            <a:off x="2398411" y="5713862"/>
            <a:ext cx="1850400" cy="847725"/>
          </a:xfrm>
          <a:ln w="12700">
            <a:noFill/>
          </a:ln>
        </p:spPr>
        <p:txBody>
          <a:bodyPr lIns="0" anchor="ctr" anchorCtr="0"/>
          <a:lstStyle/>
          <a:p>
            <a:endParaRPr lang="nb-NO"/>
          </a:p>
        </p:txBody>
      </p:sp>
      <p:sp>
        <p:nvSpPr>
          <p:cNvPr id="21" name="Plassholder for bilde på nett 13">
            <a:extLst>
              <a:ext uri="{FF2B5EF4-FFF2-40B4-BE49-F238E27FC236}">
                <a16:creationId xmlns:a16="http://schemas.microsoft.com/office/drawing/2014/main" id="{8A497FD1-5AA2-ACC3-BCFC-AD392C44A77F}"/>
              </a:ext>
            </a:extLst>
          </p:cNvPr>
          <p:cNvSpPr>
            <a:spLocks noGrp="1"/>
          </p:cNvSpPr>
          <p:nvPr>
            <p:ph type="clipArt" sz="quarter" idx="21"/>
          </p:nvPr>
        </p:nvSpPr>
        <p:spPr>
          <a:xfrm>
            <a:off x="4245959" y="5713862"/>
            <a:ext cx="1850400" cy="847725"/>
          </a:xfrm>
          <a:ln w="12700">
            <a:noFill/>
          </a:ln>
        </p:spPr>
        <p:txBody>
          <a:bodyPr lIns="0" anchor="ctr" anchorCtr="0"/>
          <a:lstStyle/>
          <a:p>
            <a:endParaRPr lang="nb-NO"/>
          </a:p>
        </p:txBody>
      </p:sp>
      <p:sp>
        <p:nvSpPr>
          <p:cNvPr id="22" name="Plassholder for bilde på nett 13">
            <a:extLst>
              <a:ext uri="{FF2B5EF4-FFF2-40B4-BE49-F238E27FC236}">
                <a16:creationId xmlns:a16="http://schemas.microsoft.com/office/drawing/2014/main" id="{D3B7509D-4C25-D354-72C4-210A6C570859}"/>
              </a:ext>
            </a:extLst>
          </p:cNvPr>
          <p:cNvSpPr>
            <a:spLocks noGrp="1"/>
          </p:cNvSpPr>
          <p:nvPr>
            <p:ph type="clipArt" sz="quarter" idx="22"/>
          </p:nvPr>
        </p:nvSpPr>
        <p:spPr>
          <a:xfrm>
            <a:off x="6093507" y="5713862"/>
            <a:ext cx="1850400" cy="847725"/>
          </a:xfrm>
          <a:ln w="12700">
            <a:noFill/>
          </a:ln>
        </p:spPr>
        <p:txBody>
          <a:bodyPr lIns="0" anchor="ctr" anchorCtr="0"/>
          <a:lstStyle/>
          <a:p>
            <a:endParaRPr lang="nb-NO"/>
          </a:p>
        </p:txBody>
      </p:sp>
      <p:sp>
        <p:nvSpPr>
          <p:cNvPr id="23" name="Plassholder for bilde på nett 13">
            <a:extLst>
              <a:ext uri="{FF2B5EF4-FFF2-40B4-BE49-F238E27FC236}">
                <a16:creationId xmlns:a16="http://schemas.microsoft.com/office/drawing/2014/main" id="{93FE1967-69CB-0DE8-3898-60DFB749FB36}"/>
              </a:ext>
            </a:extLst>
          </p:cNvPr>
          <p:cNvSpPr>
            <a:spLocks noGrp="1"/>
          </p:cNvSpPr>
          <p:nvPr>
            <p:ph type="clipArt" sz="quarter" idx="23"/>
          </p:nvPr>
        </p:nvSpPr>
        <p:spPr>
          <a:xfrm>
            <a:off x="7941055" y="5713862"/>
            <a:ext cx="1850400" cy="847725"/>
          </a:xfrm>
          <a:ln w="12700">
            <a:noFill/>
          </a:ln>
        </p:spPr>
        <p:txBody>
          <a:bodyPr lIns="0" anchor="ctr" anchorCtr="0"/>
          <a:lstStyle/>
          <a:p>
            <a:endParaRPr lang="nb-NO" dirty="0"/>
          </a:p>
        </p:txBody>
      </p:sp>
      <p:sp>
        <p:nvSpPr>
          <p:cNvPr id="24" name="Plassholder for bilde på nett 13">
            <a:extLst>
              <a:ext uri="{FF2B5EF4-FFF2-40B4-BE49-F238E27FC236}">
                <a16:creationId xmlns:a16="http://schemas.microsoft.com/office/drawing/2014/main" id="{39D4CFB3-6650-E714-11B4-852743BC8540}"/>
              </a:ext>
            </a:extLst>
          </p:cNvPr>
          <p:cNvSpPr>
            <a:spLocks noGrp="1"/>
          </p:cNvSpPr>
          <p:nvPr>
            <p:ph type="clipArt" sz="quarter" idx="24"/>
          </p:nvPr>
        </p:nvSpPr>
        <p:spPr>
          <a:xfrm>
            <a:off x="9788603" y="5713862"/>
            <a:ext cx="1850400" cy="847725"/>
          </a:xfrm>
          <a:ln w="12700">
            <a:noFill/>
          </a:ln>
        </p:spPr>
        <p:txBody>
          <a:bodyPr lIns="0" anchor="ctr" anchorCtr="0"/>
          <a:lstStyle/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33160057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kstsider -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09690F6-40D3-7748-BAF8-13CCFD38C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96413"/>
            <a:ext cx="8731527" cy="97200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47FA7063-C896-7742-AC3B-71CF47262BB4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550864" y="1628775"/>
            <a:ext cx="5400674" cy="3659661"/>
          </a:xfrm>
          <a:prstGeom prst="rect">
            <a:avLst/>
          </a:prstGeom>
        </p:spPr>
        <p:txBody>
          <a:bodyPr lIns="0" tIns="0" rIns="0" bIns="0"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6A85C473-6B6C-0B41-A4FF-A7C756F3C5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40464" y="1628775"/>
            <a:ext cx="5396752" cy="3659661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22" name="Plassholder for tekst 21">
            <a:extLst>
              <a:ext uri="{FF2B5EF4-FFF2-40B4-BE49-F238E27FC236}">
                <a16:creationId xmlns:a16="http://schemas.microsoft.com/office/drawing/2014/main" id="{A116ADEE-BE77-8002-E7A8-B234991E9A3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50862" y="5514682"/>
            <a:ext cx="4341649" cy="188536"/>
          </a:xfrm>
        </p:spPr>
        <p:txBody>
          <a:bodyPr/>
          <a:lstStyle>
            <a:lvl1pPr>
              <a:buNone/>
              <a:defRPr sz="1000" b="1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nb-NO" dirty="0"/>
              <a:t>Skriv inn om det er sponsorer eller partnere</a:t>
            </a:r>
          </a:p>
        </p:txBody>
      </p:sp>
      <p:sp>
        <p:nvSpPr>
          <p:cNvPr id="23" name="Plassholder for bilde på nett 13">
            <a:extLst>
              <a:ext uri="{FF2B5EF4-FFF2-40B4-BE49-F238E27FC236}">
                <a16:creationId xmlns:a16="http://schemas.microsoft.com/office/drawing/2014/main" id="{AC557AEE-DF07-DBBC-E3C4-D48EA4B7F60D}"/>
              </a:ext>
            </a:extLst>
          </p:cNvPr>
          <p:cNvSpPr>
            <a:spLocks noGrp="1"/>
          </p:cNvSpPr>
          <p:nvPr>
            <p:ph type="clipArt" sz="quarter" idx="19"/>
          </p:nvPr>
        </p:nvSpPr>
        <p:spPr>
          <a:xfrm>
            <a:off x="550863" y="5713862"/>
            <a:ext cx="1850400" cy="847725"/>
          </a:xfrm>
          <a:ln w="12700">
            <a:noFill/>
          </a:ln>
        </p:spPr>
        <p:txBody>
          <a:bodyPr lIns="0" anchor="ctr" anchorCtr="0"/>
          <a:lstStyle/>
          <a:p>
            <a:endParaRPr lang="nb-NO"/>
          </a:p>
        </p:txBody>
      </p:sp>
      <p:sp>
        <p:nvSpPr>
          <p:cNvPr id="24" name="Plassholder for bilde på nett 13">
            <a:extLst>
              <a:ext uri="{FF2B5EF4-FFF2-40B4-BE49-F238E27FC236}">
                <a16:creationId xmlns:a16="http://schemas.microsoft.com/office/drawing/2014/main" id="{72205E09-09F1-E855-4FE9-7F7BF2505F35}"/>
              </a:ext>
            </a:extLst>
          </p:cNvPr>
          <p:cNvSpPr>
            <a:spLocks noGrp="1"/>
          </p:cNvSpPr>
          <p:nvPr>
            <p:ph type="clipArt" sz="quarter" idx="20"/>
          </p:nvPr>
        </p:nvSpPr>
        <p:spPr>
          <a:xfrm>
            <a:off x="2398411" y="5713862"/>
            <a:ext cx="1850400" cy="847725"/>
          </a:xfrm>
          <a:ln w="12700">
            <a:noFill/>
          </a:ln>
        </p:spPr>
        <p:txBody>
          <a:bodyPr lIns="0" anchor="ctr" anchorCtr="0"/>
          <a:lstStyle/>
          <a:p>
            <a:endParaRPr lang="nb-NO"/>
          </a:p>
        </p:txBody>
      </p:sp>
      <p:sp>
        <p:nvSpPr>
          <p:cNvPr id="25" name="Plassholder for bilde på nett 13">
            <a:extLst>
              <a:ext uri="{FF2B5EF4-FFF2-40B4-BE49-F238E27FC236}">
                <a16:creationId xmlns:a16="http://schemas.microsoft.com/office/drawing/2014/main" id="{FBC79F22-549D-87B4-7A33-DC0D8F9714E7}"/>
              </a:ext>
            </a:extLst>
          </p:cNvPr>
          <p:cNvSpPr>
            <a:spLocks noGrp="1"/>
          </p:cNvSpPr>
          <p:nvPr>
            <p:ph type="clipArt" sz="quarter" idx="21"/>
          </p:nvPr>
        </p:nvSpPr>
        <p:spPr>
          <a:xfrm>
            <a:off x="4245959" y="5713862"/>
            <a:ext cx="1850400" cy="847725"/>
          </a:xfrm>
          <a:ln w="12700">
            <a:noFill/>
          </a:ln>
        </p:spPr>
        <p:txBody>
          <a:bodyPr lIns="0" anchor="ctr" anchorCtr="0"/>
          <a:lstStyle/>
          <a:p>
            <a:endParaRPr lang="nb-NO"/>
          </a:p>
        </p:txBody>
      </p:sp>
      <p:sp>
        <p:nvSpPr>
          <p:cNvPr id="26" name="Plassholder for bilde på nett 13">
            <a:extLst>
              <a:ext uri="{FF2B5EF4-FFF2-40B4-BE49-F238E27FC236}">
                <a16:creationId xmlns:a16="http://schemas.microsoft.com/office/drawing/2014/main" id="{D3DB83CD-79E8-D640-FAA3-21D9B021A855}"/>
              </a:ext>
            </a:extLst>
          </p:cNvPr>
          <p:cNvSpPr>
            <a:spLocks noGrp="1"/>
          </p:cNvSpPr>
          <p:nvPr>
            <p:ph type="clipArt" sz="quarter" idx="22"/>
          </p:nvPr>
        </p:nvSpPr>
        <p:spPr>
          <a:xfrm>
            <a:off x="6093507" y="5713862"/>
            <a:ext cx="1850400" cy="847725"/>
          </a:xfrm>
          <a:ln w="12700">
            <a:noFill/>
          </a:ln>
        </p:spPr>
        <p:txBody>
          <a:bodyPr lIns="0" anchor="ctr" anchorCtr="0"/>
          <a:lstStyle/>
          <a:p>
            <a:endParaRPr lang="nb-NO"/>
          </a:p>
        </p:txBody>
      </p:sp>
      <p:sp>
        <p:nvSpPr>
          <p:cNvPr id="27" name="Plassholder for bilde på nett 13">
            <a:extLst>
              <a:ext uri="{FF2B5EF4-FFF2-40B4-BE49-F238E27FC236}">
                <a16:creationId xmlns:a16="http://schemas.microsoft.com/office/drawing/2014/main" id="{B87D706D-61DB-8556-125D-08A59CDA5F21}"/>
              </a:ext>
            </a:extLst>
          </p:cNvPr>
          <p:cNvSpPr>
            <a:spLocks noGrp="1"/>
          </p:cNvSpPr>
          <p:nvPr>
            <p:ph type="clipArt" sz="quarter" idx="23"/>
          </p:nvPr>
        </p:nvSpPr>
        <p:spPr>
          <a:xfrm>
            <a:off x="7941055" y="5713862"/>
            <a:ext cx="1850400" cy="847725"/>
          </a:xfrm>
          <a:ln w="12700">
            <a:noFill/>
          </a:ln>
        </p:spPr>
        <p:txBody>
          <a:bodyPr lIns="0" anchor="ctr" anchorCtr="0"/>
          <a:lstStyle/>
          <a:p>
            <a:endParaRPr lang="nb-NO" dirty="0"/>
          </a:p>
        </p:txBody>
      </p:sp>
      <p:sp>
        <p:nvSpPr>
          <p:cNvPr id="28" name="Plassholder for bilde på nett 13">
            <a:extLst>
              <a:ext uri="{FF2B5EF4-FFF2-40B4-BE49-F238E27FC236}">
                <a16:creationId xmlns:a16="http://schemas.microsoft.com/office/drawing/2014/main" id="{C9D4425C-19BD-58D6-410E-588E46A71287}"/>
              </a:ext>
            </a:extLst>
          </p:cNvPr>
          <p:cNvSpPr>
            <a:spLocks noGrp="1"/>
          </p:cNvSpPr>
          <p:nvPr>
            <p:ph type="clipArt" sz="quarter" idx="24"/>
          </p:nvPr>
        </p:nvSpPr>
        <p:spPr>
          <a:xfrm>
            <a:off x="9788603" y="5713862"/>
            <a:ext cx="1850400" cy="847725"/>
          </a:xfrm>
          <a:ln w="12700">
            <a:noFill/>
          </a:ln>
        </p:spPr>
        <p:txBody>
          <a:bodyPr lIns="0" anchor="ctr" anchorCtr="0"/>
          <a:lstStyle/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3521650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Kapittelside -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e 2" descr="Et bilde som inneholder skjermbilde, line, Rektangel, kvadrat&#10;&#10;KI-generert innhold kan være feil.">
            <a:extLst>
              <a:ext uri="{FF2B5EF4-FFF2-40B4-BE49-F238E27FC236}">
                <a16:creationId xmlns:a16="http://schemas.microsoft.com/office/drawing/2014/main" id="{BDD7BEDD-A7E3-ADA1-4672-5E93D4CF72F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Tittel 6">
            <a:extLst>
              <a:ext uri="{FF2B5EF4-FFF2-40B4-BE49-F238E27FC236}">
                <a16:creationId xmlns:a16="http://schemas.microsoft.com/office/drawing/2014/main" id="{F8C8D342-FFB4-F844-8BAF-B3144744F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609600"/>
            <a:ext cx="8174038" cy="1222248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2"/>
                </a:solidFill>
              </a:defRPr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19" name="Plassholder for tekst 8">
            <a:extLst>
              <a:ext uri="{FF2B5EF4-FFF2-40B4-BE49-F238E27FC236}">
                <a16:creationId xmlns:a16="http://schemas.microsoft.com/office/drawing/2014/main" id="{621D11A1-FE77-7643-980F-01FFDDAF96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48401" y="2024438"/>
            <a:ext cx="8173147" cy="755338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buNone/>
              <a:defRPr>
                <a:solidFill>
                  <a:schemeClr val="bg2"/>
                </a:solidFill>
              </a:defRPr>
            </a:lvl1pPr>
          </a:lstStyle>
          <a:p>
            <a:pPr lvl="0"/>
            <a:r>
              <a:rPr lang="nb-NO" dirty="0"/>
              <a:t>Klikk for å redigere tekststiler i malen</a:t>
            </a:r>
          </a:p>
        </p:txBody>
      </p:sp>
      <p:pic>
        <p:nvPicPr>
          <p:cNvPr id="20" name="Bilde 19">
            <a:extLst>
              <a:ext uri="{FF2B5EF4-FFF2-40B4-BE49-F238E27FC236}">
                <a16:creationId xmlns:a16="http://schemas.microsoft.com/office/drawing/2014/main" id="{F7046509-45F3-D140-AB79-9BA29116F5E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687416" y="6334793"/>
            <a:ext cx="959024" cy="41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08427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sider -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B21B55C7-BE22-D345-A284-4F12547BD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8" name="Tittel 6">
            <a:extLst>
              <a:ext uri="{FF2B5EF4-FFF2-40B4-BE49-F238E27FC236}">
                <a16:creationId xmlns:a16="http://schemas.microsoft.com/office/drawing/2014/main" id="{63F61479-993A-2B42-99B4-42701E4655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1520825"/>
            <a:ext cx="11086353" cy="1908175"/>
          </a:xfrm>
        </p:spPr>
        <p:txBody>
          <a:bodyPr>
            <a:normAutofit/>
          </a:bodyPr>
          <a:lstStyle>
            <a:lvl1pPr>
              <a:defRPr sz="4000">
                <a:solidFill>
                  <a:srgbClr val="004EA8"/>
                </a:solidFill>
              </a:defRPr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9" name="Plassholder for tekst 8">
            <a:extLst>
              <a:ext uri="{FF2B5EF4-FFF2-40B4-BE49-F238E27FC236}">
                <a16:creationId xmlns:a16="http://schemas.microsoft.com/office/drawing/2014/main" id="{3C786C01-4F54-C144-931E-1FF841DF904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48401" y="3801770"/>
            <a:ext cx="11086353" cy="2399004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nb-NO" dirty="0"/>
              <a:t>Klikk for å redigere tekststiler i malen</a:t>
            </a:r>
          </a:p>
        </p:txBody>
      </p:sp>
    </p:spTree>
    <p:extLst>
      <p:ext uri="{BB962C8B-B14F-4D97-AF65-F5344CB8AC3E}">
        <p14:creationId xmlns:p14="http://schemas.microsoft.com/office/powerpoint/2010/main" val="176064854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kstsider -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D37B3117-02D4-9949-B6D8-43177C3687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96413"/>
            <a:ext cx="11086353" cy="97200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98E14E5F-1EDC-9148-BE75-5F044EB8C5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3" y="1628775"/>
            <a:ext cx="11086353" cy="4571999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B21B55C7-BE22-D345-A284-4F12547BD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92217535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ekstsider -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09690F6-40D3-7748-BAF8-13CCFD38C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96413"/>
            <a:ext cx="11086353" cy="97200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47FA7063-C896-7742-AC3B-71CF47262BB4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550864" y="1628775"/>
            <a:ext cx="5400674" cy="4572000"/>
          </a:xfrm>
          <a:prstGeom prst="rect">
            <a:avLst/>
          </a:prstGeom>
        </p:spPr>
        <p:txBody>
          <a:bodyPr lIns="0" tIns="0" rIns="0" bIns="0"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6A85C473-6B6C-0B41-A4FF-A7C756F3C5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40464" y="1628775"/>
            <a:ext cx="5396752" cy="4572000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0B54CBF2-7EA2-F844-9A17-3BB5597419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5585052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Tekstsider -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F4F09709-6CDF-E745-AD3B-7B5727C64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96413"/>
            <a:ext cx="11090275" cy="97200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14C81EBB-B114-7C49-898F-FA69EDFDBB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3" y="1362051"/>
            <a:ext cx="5400675" cy="546539"/>
          </a:xfrm>
          <a:prstGeom prst="rect">
            <a:avLst/>
          </a:prstGeom>
        </p:spPr>
        <p:txBody>
          <a:bodyPr lIns="0" tIns="0" rIns="0" bIns="0" anchor="b">
            <a:normAutofit/>
          </a:bodyPr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dirty="0"/>
              <a:t>Rediger tekststiler i malen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60013BDE-3A4E-6B43-9F4D-7DD806727A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0863" y="2010077"/>
            <a:ext cx="5400675" cy="4190698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BDEC03FD-2A87-5446-A767-5D0FDA47CE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40462" y="1362051"/>
            <a:ext cx="5396754" cy="546539"/>
          </a:xfrm>
          <a:prstGeom prst="rect">
            <a:avLst/>
          </a:prstGeom>
        </p:spPr>
        <p:txBody>
          <a:bodyPr lIns="0" tIns="0" rIns="0" bIns="0" anchor="b">
            <a:normAutofit/>
          </a:bodyPr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dirty="0"/>
              <a:t>Rediger tekststiler i malen</a:t>
            </a:r>
          </a:p>
        </p:txBody>
      </p:sp>
      <p:sp>
        <p:nvSpPr>
          <p:cNvPr id="6" name="Plassholder for innhold 5">
            <a:extLst>
              <a:ext uri="{FF2B5EF4-FFF2-40B4-BE49-F238E27FC236}">
                <a16:creationId xmlns:a16="http://schemas.microsoft.com/office/drawing/2014/main" id="{FAD8D08B-32FB-8841-A5B9-EC78DBB2EF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40462" y="2010077"/>
            <a:ext cx="5400675" cy="4190698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8" name="Plassholder for bunntekst 7">
            <a:extLst>
              <a:ext uri="{FF2B5EF4-FFF2-40B4-BE49-F238E27FC236}">
                <a16:creationId xmlns:a16="http://schemas.microsoft.com/office/drawing/2014/main" id="{3DBCC2C7-E31A-C840-B32E-42CCFAAFA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35089815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sider -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F5EA37A1-4E7B-7F40-B895-98A950D119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96413"/>
            <a:ext cx="11090275" cy="972000"/>
          </a:xfrm>
          <a:prstGeom prst="rect">
            <a:avLst/>
          </a:prstGeom>
        </p:spPr>
        <p:txBody>
          <a:bodyPr lIns="0" tIns="0" rIns="0" bIns="0" anchor="b">
            <a:normAutofit/>
          </a:bodyPr>
          <a:lstStyle>
            <a:lvl1pPr>
              <a:defRPr sz="3200"/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F8FBAC04-10F2-5B4C-B84B-B190506E90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7" y="1628775"/>
            <a:ext cx="6457951" cy="4572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AD7FBA83-2013-3244-ADB9-1DF2648EB4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8" name="Plassholder for innhold 2">
            <a:extLst>
              <a:ext uri="{FF2B5EF4-FFF2-40B4-BE49-F238E27FC236}">
                <a16:creationId xmlns:a16="http://schemas.microsoft.com/office/drawing/2014/main" id="{46E6168E-9A37-B547-8EED-0C045BF5D086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50864" y="1628775"/>
            <a:ext cx="4343398" cy="4572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</p:spTree>
    <p:extLst>
      <p:ext uri="{BB962C8B-B14F-4D97-AF65-F5344CB8AC3E}">
        <p14:creationId xmlns:p14="http://schemas.microsoft.com/office/powerpoint/2010/main" val="82274494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sider -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09690F6-40D3-7748-BAF8-13CCFD38C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96413"/>
            <a:ext cx="11090275" cy="97200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47FA7063-C896-7742-AC3B-71CF47262B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50863" y="1628772"/>
            <a:ext cx="5400675" cy="4571973"/>
          </a:xfrm>
          <a:prstGeom prst="rect">
            <a:avLst/>
          </a:prstGeom>
        </p:spPr>
        <p:txBody>
          <a:bodyPr lIns="0" tIns="0" rIns="0" bIns="0"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0B54CBF2-7EA2-F844-9A17-3BB5597419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bilde 7">
            <a:extLst>
              <a:ext uri="{FF2B5EF4-FFF2-40B4-BE49-F238E27FC236}">
                <a16:creationId xmlns:a16="http://schemas.microsoft.com/office/drawing/2014/main" id="{037A421B-C91E-244B-8A4A-17CE5E89765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240462" y="1628775"/>
            <a:ext cx="5396754" cy="457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576072"/>
          <a:lstStyle>
            <a:lvl1pPr marL="0" indent="0" algn="ctr" defTabSz="6858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sz="1200">
                <a:solidFill>
                  <a:srgbClr val="002E5A"/>
                </a:solidFill>
              </a:defRPr>
            </a:lvl1pPr>
          </a:lstStyle>
          <a:p>
            <a:r>
              <a:rPr lang="nb-NO" dirty="0"/>
              <a:t>Klikk på ikonet for å legge til et bilde</a:t>
            </a:r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8312410C-7809-7B15-FFB6-9340C225A03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301023" y="6056339"/>
            <a:ext cx="3228975" cy="114156"/>
          </a:xfrm>
          <a:prstGeom prst="rect">
            <a:avLst/>
          </a:prstGeom>
        </p:spPr>
        <p:txBody>
          <a:bodyPr lIns="0" tIns="0" rIns="0" bIns="0"/>
          <a:lstStyle>
            <a:lvl1pPr>
              <a:buNone/>
              <a:defRPr sz="600">
                <a:solidFill>
                  <a:schemeClr val="bg1"/>
                </a:solidFill>
              </a:defRPr>
            </a:lvl1pPr>
            <a:lvl2pPr>
              <a:buNone/>
              <a:defRPr sz="700"/>
            </a:lvl2pPr>
            <a:lvl3pPr>
              <a:buNone/>
              <a:defRPr sz="700"/>
            </a:lvl3pPr>
            <a:lvl4pPr>
              <a:buNone/>
              <a:defRPr sz="700"/>
            </a:lvl4pPr>
            <a:lvl5pPr>
              <a:buNone/>
              <a:defRPr sz="700"/>
            </a:lvl5pPr>
          </a:lstStyle>
          <a:p>
            <a:pPr lvl="0"/>
            <a:r>
              <a:rPr lang="nb-NO" dirty="0"/>
              <a:t>Klikk for å legge til fotokreditering </a:t>
            </a:r>
          </a:p>
        </p:txBody>
      </p:sp>
    </p:spTree>
    <p:extLst>
      <p:ext uri="{BB962C8B-B14F-4D97-AF65-F5344CB8AC3E}">
        <p14:creationId xmlns:p14="http://schemas.microsoft.com/office/powerpoint/2010/main" val="117528144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sider -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09690F6-40D3-7748-BAF8-13CCFD38C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96413"/>
            <a:ext cx="11090275" cy="97200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47FA7063-C896-7742-AC3B-71CF47262B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40462" y="1628775"/>
            <a:ext cx="5400676" cy="4571999"/>
          </a:xfrm>
          <a:prstGeom prst="rect">
            <a:avLst/>
          </a:prstGeom>
        </p:spPr>
        <p:txBody>
          <a:bodyPr lIns="0" tIns="0" rIns="0" bIns="0"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0B54CBF2-7EA2-F844-9A17-3BB5597419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bilde 7">
            <a:extLst>
              <a:ext uri="{FF2B5EF4-FFF2-40B4-BE49-F238E27FC236}">
                <a16:creationId xmlns:a16="http://schemas.microsoft.com/office/drawing/2014/main" id="{037A421B-C91E-244B-8A4A-17CE5E89765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50863" y="1630295"/>
            <a:ext cx="5400676" cy="457040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576072"/>
          <a:lstStyle>
            <a:lvl1pPr marL="0" indent="0" algn="ctr" defTabSz="6858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sz="1200"/>
            </a:lvl1pPr>
          </a:lstStyle>
          <a:p>
            <a:r>
              <a:rPr lang="nb-NO"/>
              <a:t>Klikk på ikonet for å legge til et bilde</a:t>
            </a:r>
          </a:p>
        </p:txBody>
      </p:sp>
      <p:sp>
        <p:nvSpPr>
          <p:cNvPr id="4" name="Plassholder for tekst 4">
            <a:extLst>
              <a:ext uri="{FF2B5EF4-FFF2-40B4-BE49-F238E27FC236}">
                <a16:creationId xmlns:a16="http://schemas.microsoft.com/office/drawing/2014/main" id="{19F3189A-9048-E5DA-0790-90B02CB270C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1422" y="6056339"/>
            <a:ext cx="3228975" cy="114156"/>
          </a:xfrm>
          <a:prstGeom prst="rect">
            <a:avLst/>
          </a:prstGeom>
        </p:spPr>
        <p:txBody>
          <a:bodyPr lIns="0" tIns="0" rIns="0" bIns="0"/>
          <a:lstStyle>
            <a:lvl1pPr>
              <a:buNone/>
              <a:defRPr sz="600">
                <a:solidFill>
                  <a:schemeClr val="bg1"/>
                </a:solidFill>
              </a:defRPr>
            </a:lvl1pPr>
            <a:lvl2pPr>
              <a:buNone/>
              <a:defRPr sz="700"/>
            </a:lvl2pPr>
            <a:lvl3pPr>
              <a:buNone/>
              <a:defRPr sz="700"/>
            </a:lvl3pPr>
            <a:lvl4pPr>
              <a:buNone/>
              <a:defRPr sz="700"/>
            </a:lvl4pPr>
            <a:lvl5pPr>
              <a:buNone/>
              <a:defRPr sz="700"/>
            </a:lvl5pPr>
          </a:lstStyle>
          <a:p>
            <a:pPr lvl="0"/>
            <a:r>
              <a:rPr lang="nb-NO" dirty="0"/>
              <a:t>Klikk for å legge til fotokreditering </a:t>
            </a:r>
          </a:p>
        </p:txBody>
      </p:sp>
    </p:spTree>
    <p:extLst>
      <p:ext uri="{BB962C8B-B14F-4D97-AF65-F5344CB8AC3E}">
        <p14:creationId xmlns:p14="http://schemas.microsoft.com/office/powerpoint/2010/main" val="13433652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sider -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09690F6-40D3-7748-BAF8-13CCFD38C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296413"/>
            <a:ext cx="11086352" cy="97200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0B54CBF2-7EA2-F844-9A17-3BB5597419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bilde 7">
            <a:extLst>
              <a:ext uri="{FF2B5EF4-FFF2-40B4-BE49-F238E27FC236}">
                <a16:creationId xmlns:a16="http://schemas.microsoft.com/office/drawing/2014/main" id="{037A421B-C91E-244B-8A4A-17CE5E89765D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50864" y="1628775"/>
            <a:ext cx="11086352" cy="457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576072"/>
          <a:lstStyle>
            <a:lvl1pPr marL="0" indent="0" algn="ctr" defTabSz="6858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sz="1200"/>
            </a:lvl1pPr>
          </a:lstStyle>
          <a:p>
            <a:r>
              <a:rPr lang="nb-NO" dirty="0"/>
              <a:t>Klikk på ikonet for å legge til et bilde </a:t>
            </a:r>
          </a:p>
        </p:txBody>
      </p:sp>
      <p:sp>
        <p:nvSpPr>
          <p:cNvPr id="3" name="Plassholder for tekst 4">
            <a:extLst>
              <a:ext uri="{FF2B5EF4-FFF2-40B4-BE49-F238E27FC236}">
                <a16:creationId xmlns:a16="http://schemas.microsoft.com/office/drawing/2014/main" id="{288ACBD9-7C63-98BF-F430-89BEA69F1A4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1422" y="6056339"/>
            <a:ext cx="3228975" cy="114156"/>
          </a:xfrm>
          <a:prstGeom prst="rect">
            <a:avLst/>
          </a:prstGeom>
        </p:spPr>
        <p:txBody>
          <a:bodyPr lIns="0" tIns="0" rIns="0" bIns="0"/>
          <a:lstStyle>
            <a:lvl1pPr>
              <a:buNone/>
              <a:defRPr sz="600">
                <a:solidFill>
                  <a:schemeClr val="bg1"/>
                </a:solidFill>
              </a:defRPr>
            </a:lvl1pPr>
            <a:lvl2pPr>
              <a:buNone/>
              <a:defRPr sz="700"/>
            </a:lvl2pPr>
            <a:lvl3pPr>
              <a:buNone/>
              <a:defRPr sz="700"/>
            </a:lvl3pPr>
            <a:lvl4pPr>
              <a:buNone/>
              <a:defRPr sz="700"/>
            </a:lvl4pPr>
            <a:lvl5pPr>
              <a:buNone/>
              <a:defRPr sz="700"/>
            </a:lvl5pPr>
          </a:lstStyle>
          <a:p>
            <a:pPr lvl="0"/>
            <a:r>
              <a:rPr lang="nb-NO" dirty="0"/>
              <a:t>Klikk for å legge til fotokreditering </a:t>
            </a:r>
          </a:p>
        </p:txBody>
      </p:sp>
    </p:spTree>
    <p:extLst>
      <p:ext uri="{BB962C8B-B14F-4D97-AF65-F5344CB8AC3E}">
        <p14:creationId xmlns:p14="http://schemas.microsoft.com/office/powerpoint/2010/main" val="177826335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sider -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F5EA37A1-4E7B-7F40-B895-98A950D119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96413"/>
            <a:ext cx="11090275" cy="972000"/>
          </a:xfrm>
          <a:prstGeom prst="rect">
            <a:avLst/>
          </a:prstGeom>
        </p:spPr>
        <p:txBody>
          <a:bodyPr lIns="0" tIns="0" rIns="0" bIns="0" anchor="b">
            <a:normAutofit/>
          </a:bodyPr>
          <a:lstStyle>
            <a:lvl1pPr>
              <a:defRPr sz="3200"/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F8FBAC04-10F2-5B4C-B84B-B190506E90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4" y="1628774"/>
            <a:ext cx="6457950" cy="4572001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AD7FBA83-2013-3244-ADB9-1DF2648EB4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10" name="Plassholder for bilde 7">
            <a:extLst>
              <a:ext uri="{FF2B5EF4-FFF2-40B4-BE49-F238E27FC236}">
                <a16:creationId xmlns:a16="http://schemas.microsoft.com/office/drawing/2014/main" id="{0FE40B3C-6EF2-C948-BEAC-57792B166AB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297738" y="1628775"/>
            <a:ext cx="4343400" cy="457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576072"/>
          <a:lstStyle>
            <a:lvl1pPr marL="0" indent="0" algn="ctr" defTabSz="6858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sz="1200"/>
            </a:lvl1pPr>
          </a:lstStyle>
          <a:p>
            <a:r>
              <a:rPr lang="nb-NO"/>
              <a:t>Klikk på ikonet for å legge til et bilde</a:t>
            </a:r>
          </a:p>
        </p:txBody>
      </p:sp>
      <p:sp>
        <p:nvSpPr>
          <p:cNvPr id="4" name="Plassholder for tekst 4">
            <a:extLst>
              <a:ext uri="{FF2B5EF4-FFF2-40B4-BE49-F238E27FC236}">
                <a16:creationId xmlns:a16="http://schemas.microsoft.com/office/drawing/2014/main" id="{C0A8388C-A183-29CD-817E-894FB24A714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358298" y="6056339"/>
            <a:ext cx="3228975" cy="114156"/>
          </a:xfrm>
          <a:prstGeom prst="rect">
            <a:avLst/>
          </a:prstGeom>
        </p:spPr>
        <p:txBody>
          <a:bodyPr lIns="0" tIns="0" rIns="0" bIns="0"/>
          <a:lstStyle>
            <a:lvl1pPr>
              <a:buNone/>
              <a:defRPr sz="600">
                <a:solidFill>
                  <a:schemeClr val="bg1"/>
                </a:solidFill>
              </a:defRPr>
            </a:lvl1pPr>
            <a:lvl2pPr>
              <a:buNone/>
              <a:defRPr sz="700"/>
            </a:lvl2pPr>
            <a:lvl3pPr>
              <a:buNone/>
              <a:defRPr sz="700"/>
            </a:lvl3pPr>
            <a:lvl4pPr>
              <a:buNone/>
              <a:defRPr sz="700"/>
            </a:lvl4pPr>
            <a:lvl5pPr>
              <a:buNone/>
              <a:defRPr sz="700"/>
            </a:lvl5pPr>
          </a:lstStyle>
          <a:p>
            <a:pPr lvl="0"/>
            <a:r>
              <a:rPr lang="nb-NO" dirty="0"/>
              <a:t>Klikk for å legge til fotokreditering </a:t>
            </a:r>
          </a:p>
        </p:txBody>
      </p:sp>
    </p:spTree>
    <p:extLst>
      <p:ext uri="{BB962C8B-B14F-4D97-AF65-F5344CB8AC3E}">
        <p14:creationId xmlns:p14="http://schemas.microsoft.com/office/powerpoint/2010/main" val="29569783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sider -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F5EA37A1-4E7B-7F40-B895-98A950D119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96413"/>
            <a:ext cx="11090275" cy="972000"/>
          </a:xfrm>
          <a:prstGeom prst="rect">
            <a:avLst/>
          </a:prstGeom>
        </p:spPr>
        <p:txBody>
          <a:bodyPr lIns="0" tIns="0" rIns="0" bIns="0" anchor="b">
            <a:normAutofit/>
          </a:bodyPr>
          <a:lstStyle>
            <a:lvl1pPr>
              <a:defRPr sz="3200"/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F8FBAC04-10F2-5B4C-B84B-B190506E90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628775"/>
            <a:ext cx="6457950" cy="4572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AD7FBA83-2013-3244-ADB9-1DF2648EB4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10" name="Plassholder for bilde 7">
            <a:extLst>
              <a:ext uri="{FF2B5EF4-FFF2-40B4-BE49-F238E27FC236}">
                <a16:creationId xmlns:a16="http://schemas.microsoft.com/office/drawing/2014/main" id="{0FE40B3C-6EF2-C948-BEAC-57792B166AB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50863" y="1628775"/>
            <a:ext cx="4343400" cy="4571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576072"/>
          <a:lstStyle>
            <a:lvl1pPr marL="0" indent="0" algn="ctr" defTabSz="6858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sz="1200"/>
            </a:lvl1pPr>
          </a:lstStyle>
          <a:p>
            <a:r>
              <a:rPr lang="nb-NO"/>
              <a:t>Klikk på ikonet for å legge til et bilde</a:t>
            </a:r>
          </a:p>
        </p:txBody>
      </p:sp>
      <p:sp>
        <p:nvSpPr>
          <p:cNvPr id="4" name="Plassholder for tekst 4">
            <a:extLst>
              <a:ext uri="{FF2B5EF4-FFF2-40B4-BE49-F238E27FC236}">
                <a16:creationId xmlns:a16="http://schemas.microsoft.com/office/drawing/2014/main" id="{27FD6A0C-731A-71D1-DD7F-1E2982ECDEC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1422" y="6056339"/>
            <a:ext cx="3228975" cy="114156"/>
          </a:xfrm>
          <a:prstGeom prst="rect">
            <a:avLst/>
          </a:prstGeom>
        </p:spPr>
        <p:txBody>
          <a:bodyPr lIns="0" tIns="0" rIns="0" bIns="0"/>
          <a:lstStyle>
            <a:lvl1pPr>
              <a:buNone/>
              <a:defRPr sz="600">
                <a:solidFill>
                  <a:schemeClr val="bg1"/>
                </a:solidFill>
              </a:defRPr>
            </a:lvl1pPr>
            <a:lvl2pPr>
              <a:buNone/>
              <a:defRPr sz="700"/>
            </a:lvl2pPr>
            <a:lvl3pPr>
              <a:buNone/>
              <a:defRPr sz="700"/>
            </a:lvl3pPr>
            <a:lvl4pPr>
              <a:buNone/>
              <a:defRPr sz="700"/>
            </a:lvl4pPr>
            <a:lvl5pPr>
              <a:buNone/>
              <a:defRPr sz="700"/>
            </a:lvl5pPr>
          </a:lstStyle>
          <a:p>
            <a:pPr lvl="0"/>
            <a:r>
              <a:rPr lang="nb-NO" dirty="0"/>
              <a:t>Klikk for å legge til fotokreditering </a:t>
            </a:r>
          </a:p>
        </p:txBody>
      </p:sp>
    </p:spTree>
    <p:extLst>
      <p:ext uri="{BB962C8B-B14F-4D97-AF65-F5344CB8AC3E}">
        <p14:creationId xmlns:p14="http://schemas.microsoft.com/office/powerpoint/2010/main" val="154167493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kstsider -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F5EA37A1-4E7B-7F40-B895-98A950D119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96413"/>
            <a:ext cx="11090275" cy="972000"/>
          </a:xfrm>
          <a:prstGeom prst="rect">
            <a:avLst/>
          </a:prstGeom>
        </p:spPr>
        <p:txBody>
          <a:bodyPr lIns="0" tIns="0" rIns="0" bIns="0" anchor="b">
            <a:normAutofit/>
          </a:bodyPr>
          <a:lstStyle>
            <a:lvl1pPr>
              <a:defRPr sz="3200"/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F8FBAC04-10F2-5B4C-B84B-B190506E90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60951" y="1628775"/>
            <a:ext cx="6580187" cy="4572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E9B235EA-9644-184C-9FBF-78C3A63237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0863" y="1627878"/>
            <a:ext cx="4221163" cy="4581541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 dirty="0"/>
              <a:t>Rediger tekststiler i malen</a:t>
            </a:r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AD7FBA83-2013-3244-ADB9-1DF2648EB4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44950115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sider -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3A85C763-FE68-3747-8F11-92B177B6F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96413"/>
            <a:ext cx="11086353" cy="972000"/>
          </a:xfrm>
          <a:prstGeom prst="rect">
            <a:avLst/>
          </a:prstGeom>
        </p:spPr>
        <p:txBody>
          <a:bodyPr lIns="0" tIns="0" rIns="0" bIns="0" anchor="b">
            <a:normAutofit/>
          </a:bodyPr>
          <a:lstStyle>
            <a:lvl1pPr>
              <a:defRPr sz="3200">
                <a:solidFill>
                  <a:srgbClr val="004EA8"/>
                </a:solidFill>
              </a:defRPr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F58198E4-B4F8-D847-A48A-14301A398A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0863" y="1627681"/>
            <a:ext cx="4260412" cy="4573166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 dirty="0"/>
              <a:t>Rediger tekststiler i malen</a:t>
            </a:r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B4240D9E-7AFD-154D-A4CE-0F3CBB74C2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bilde 7">
            <a:extLst>
              <a:ext uri="{FF2B5EF4-FFF2-40B4-BE49-F238E27FC236}">
                <a16:creationId xmlns:a16="http://schemas.microsoft.com/office/drawing/2014/main" id="{F89D8EAC-7345-F144-9C4C-658DA9F08D9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100200" y="1628775"/>
            <a:ext cx="6537016" cy="457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576072"/>
          <a:lstStyle>
            <a:lvl1pPr marL="0" indent="0" algn="ctr" defTabSz="6858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sz="1200"/>
            </a:lvl1pPr>
          </a:lstStyle>
          <a:p>
            <a:r>
              <a:rPr lang="nb-NO"/>
              <a:t>Klikk på ikonet for å legge til et bilde</a:t>
            </a:r>
          </a:p>
        </p:txBody>
      </p:sp>
      <p:sp>
        <p:nvSpPr>
          <p:cNvPr id="3" name="Plassholder for tekst 4">
            <a:extLst>
              <a:ext uri="{FF2B5EF4-FFF2-40B4-BE49-F238E27FC236}">
                <a16:creationId xmlns:a16="http://schemas.microsoft.com/office/drawing/2014/main" id="{AF85588C-984D-551C-C01D-C554DF309D3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160760" y="6056339"/>
            <a:ext cx="3228975" cy="114156"/>
          </a:xfrm>
          <a:prstGeom prst="rect">
            <a:avLst/>
          </a:prstGeom>
        </p:spPr>
        <p:txBody>
          <a:bodyPr lIns="0" tIns="0" rIns="0" bIns="0"/>
          <a:lstStyle>
            <a:lvl1pPr>
              <a:buNone/>
              <a:defRPr sz="600">
                <a:solidFill>
                  <a:schemeClr val="bg1"/>
                </a:solidFill>
              </a:defRPr>
            </a:lvl1pPr>
            <a:lvl2pPr>
              <a:buNone/>
              <a:defRPr sz="700"/>
            </a:lvl2pPr>
            <a:lvl3pPr>
              <a:buNone/>
              <a:defRPr sz="700"/>
            </a:lvl3pPr>
            <a:lvl4pPr>
              <a:buNone/>
              <a:defRPr sz="700"/>
            </a:lvl4pPr>
            <a:lvl5pPr>
              <a:buNone/>
              <a:defRPr sz="700"/>
            </a:lvl5pPr>
          </a:lstStyle>
          <a:p>
            <a:pPr lvl="0"/>
            <a:r>
              <a:rPr lang="nb-NO" dirty="0"/>
              <a:t>Klikk for å legge til fotokreditering </a:t>
            </a:r>
          </a:p>
        </p:txBody>
      </p:sp>
    </p:spTree>
    <p:extLst>
      <p:ext uri="{BB962C8B-B14F-4D97-AF65-F5344CB8AC3E}">
        <p14:creationId xmlns:p14="http://schemas.microsoft.com/office/powerpoint/2010/main" val="300745959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sider -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3A85C763-FE68-3747-8F11-92B177B6F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96413"/>
            <a:ext cx="11090275" cy="972000"/>
          </a:xfrm>
          <a:prstGeom prst="rect">
            <a:avLst/>
          </a:prstGeom>
        </p:spPr>
        <p:txBody>
          <a:bodyPr lIns="0" tIns="0" rIns="0" bIns="0" anchor="b">
            <a:normAutofit/>
          </a:bodyPr>
          <a:lstStyle>
            <a:lvl1pPr>
              <a:defRPr sz="3200">
                <a:solidFill>
                  <a:srgbClr val="004EA8"/>
                </a:solidFill>
              </a:defRPr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F58198E4-B4F8-D847-A48A-14301A398A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380726" y="1628775"/>
            <a:ext cx="4260412" cy="4572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 dirty="0"/>
              <a:t>Rediger tekststiler i malen</a:t>
            </a:r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B4240D9E-7AFD-154D-A4CE-0F3CBB74C2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bilde 7">
            <a:extLst>
              <a:ext uri="{FF2B5EF4-FFF2-40B4-BE49-F238E27FC236}">
                <a16:creationId xmlns:a16="http://schemas.microsoft.com/office/drawing/2014/main" id="{F89D8EAC-7345-F144-9C4C-658DA9F08D9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50863" y="1629869"/>
            <a:ext cx="6537016" cy="457083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576072"/>
          <a:lstStyle>
            <a:lvl1pPr marL="0" indent="0" algn="ctr" defTabSz="6858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sz="1200"/>
            </a:lvl1pPr>
          </a:lstStyle>
          <a:p>
            <a:r>
              <a:rPr lang="nb-NO"/>
              <a:t>Klikk på ikonet for å legge til et bilde</a:t>
            </a:r>
          </a:p>
        </p:txBody>
      </p:sp>
      <p:sp>
        <p:nvSpPr>
          <p:cNvPr id="3" name="Plassholder for tekst 4">
            <a:extLst>
              <a:ext uri="{FF2B5EF4-FFF2-40B4-BE49-F238E27FC236}">
                <a16:creationId xmlns:a16="http://schemas.microsoft.com/office/drawing/2014/main" id="{A0231706-875B-8522-0140-BBF5E2C8F6B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1422" y="6056339"/>
            <a:ext cx="3228975" cy="114156"/>
          </a:xfrm>
          <a:prstGeom prst="rect">
            <a:avLst/>
          </a:prstGeom>
        </p:spPr>
        <p:txBody>
          <a:bodyPr lIns="0" tIns="0" rIns="0" bIns="0"/>
          <a:lstStyle>
            <a:lvl1pPr>
              <a:buNone/>
              <a:defRPr sz="600">
                <a:solidFill>
                  <a:schemeClr val="bg1"/>
                </a:solidFill>
              </a:defRPr>
            </a:lvl1pPr>
            <a:lvl2pPr>
              <a:buNone/>
              <a:defRPr sz="700"/>
            </a:lvl2pPr>
            <a:lvl3pPr>
              <a:buNone/>
              <a:defRPr sz="700"/>
            </a:lvl3pPr>
            <a:lvl4pPr>
              <a:buNone/>
              <a:defRPr sz="700"/>
            </a:lvl4pPr>
            <a:lvl5pPr>
              <a:buNone/>
              <a:defRPr sz="700"/>
            </a:lvl5pPr>
          </a:lstStyle>
          <a:p>
            <a:pPr lvl="0"/>
            <a:r>
              <a:rPr lang="nb-NO" dirty="0"/>
              <a:t>Klikk for å legge til fotokreditering </a:t>
            </a:r>
          </a:p>
        </p:txBody>
      </p:sp>
    </p:spTree>
    <p:extLst>
      <p:ext uri="{BB962C8B-B14F-4D97-AF65-F5344CB8AC3E}">
        <p14:creationId xmlns:p14="http://schemas.microsoft.com/office/powerpoint/2010/main" val="242176684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sider -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D37B3117-02D4-9949-B6D8-43177C3687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96413"/>
            <a:ext cx="11091720" cy="97200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B21B55C7-BE22-D345-A284-4F12547BD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8" name="Plassholder for bilde 7">
            <a:extLst>
              <a:ext uri="{FF2B5EF4-FFF2-40B4-BE49-F238E27FC236}">
                <a16:creationId xmlns:a16="http://schemas.microsoft.com/office/drawing/2014/main" id="{DCC085AE-C6D4-4E48-8554-57888637EE3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50864" y="1628775"/>
            <a:ext cx="11090274" cy="457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576072"/>
          <a:lstStyle>
            <a:lvl1pPr marL="0" indent="0" algn="ctr" defTabSz="6858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sz="1200"/>
            </a:lvl1pPr>
          </a:lstStyle>
          <a:p>
            <a:r>
              <a:rPr lang="nb-NO"/>
              <a:t>Klikk på ikonet for å legge til et bilde</a:t>
            </a:r>
          </a:p>
        </p:txBody>
      </p:sp>
      <p:sp>
        <p:nvSpPr>
          <p:cNvPr id="3" name="Plassholder for tekst 4">
            <a:extLst>
              <a:ext uri="{FF2B5EF4-FFF2-40B4-BE49-F238E27FC236}">
                <a16:creationId xmlns:a16="http://schemas.microsoft.com/office/drawing/2014/main" id="{26B91842-2016-B498-2ED4-A4E0DD0A023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1422" y="6056339"/>
            <a:ext cx="3228975" cy="114156"/>
          </a:xfrm>
          <a:prstGeom prst="rect">
            <a:avLst/>
          </a:prstGeom>
        </p:spPr>
        <p:txBody>
          <a:bodyPr lIns="0" tIns="0" rIns="0" bIns="0"/>
          <a:lstStyle>
            <a:lvl1pPr>
              <a:buNone/>
              <a:defRPr sz="600">
                <a:solidFill>
                  <a:schemeClr val="bg1"/>
                </a:solidFill>
              </a:defRPr>
            </a:lvl1pPr>
            <a:lvl2pPr>
              <a:buNone/>
              <a:defRPr sz="700"/>
            </a:lvl2pPr>
            <a:lvl3pPr>
              <a:buNone/>
              <a:defRPr sz="700"/>
            </a:lvl3pPr>
            <a:lvl4pPr>
              <a:buNone/>
              <a:defRPr sz="700"/>
            </a:lvl4pPr>
            <a:lvl5pPr>
              <a:buNone/>
              <a:defRPr sz="700"/>
            </a:lvl5pPr>
          </a:lstStyle>
          <a:p>
            <a:pPr lvl="0"/>
            <a:r>
              <a:rPr lang="nb-NO" dirty="0"/>
              <a:t>Klikk for å legge til fotokreditering </a:t>
            </a:r>
          </a:p>
        </p:txBody>
      </p:sp>
    </p:spTree>
    <p:extLst>
      <p:ext uri="{BB962C8B-B14F-4D97-AF65-F5344CB8AC3E}">
        <p14:creationId xmlns:p14="http://schemas.microsoft.com/office/powerpoint/2010/main" val="116245728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sider -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AD7FBA83-2013-3244-ADB9-1DF2648EB4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34785E7A-0E8F-A74F-BA9A-18816F1EC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52693" y="6356350"/>
            <a:ext cx="684523" cy="365125"/>
          </a:xfrm>
          <a:prstGeom prst="rect">
            <a:avLst/>
          </a:prstGeom>
        </p:spPr>
        <p:txBody>
          <a:bodyPr/>
          <a:lstStyle/>
          <a:p>
            <a:fld id="{4288501E-C257-5641-A554-F7A4E2A0FB01}" type="slidenum">
              <a:t>‹#›</a:t>
            </a:fld>
            <a:endParaRPr lang="nb-NO"/>
          </a:p>
        </p:txBody>
      </p:sp>
      <p:sp>
        <p:nvSpPr>
          <p:cNvPr id="5" name="Plassholder for bilde 7">
            <a:extLst>
              <a:ext uri="{FF2B5EF4-FFF2-40B4-BE49-F238E27FC236}">
                <a16:creationId xmlns:a16="http://schemas.microsoft.com/office/drawing/2014/main" id="{CD9E766E-EA6E-E849-9F2E-ECC7F2A79C9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576072"/>
          <a:lstStyle>
            <a:lvl1pPr marL="0" indent="0" algn="ctr" defTabSz="6858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sz="1200"/>
            </a:lvl1pPr>
          </a:lstStyle>
          <a:p>
            <a:r>
              <a:rPr lang="nb-NO"/>
              <a:t>Klikk på ikonet for å legge til et bilde</a:t>
            </a:r>
          </a:p>
        </p:txBody>
      </p:sp>
      <p:sp>
        <p:nvSpPr>
          <p:cNvPr id="2" name="Plassholder for tekst 4">
            <a:extLst>
              <a:ext uri="{FF2B5EF4-FFF2-40B4-BE49-F238E27FC236}">
                <a16:creationId xmlns:a16="http://schemas.microsoft.com/office/drawing/2014/main" id="{394240F4-60A2-E15E-6FC7-29A9CA278DF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0560" y="6715835"/>
            <a:ext cx="3228975" cy="114156"/>
          </a:xfrm>
          <a:prstGeom prst="rect">
            <a:avLst/>
          </a:prstGeom>
        </p:spPr>
        <p:txBody>
          <a:bodyPr lIns="0" tIns="0" rIns="0" bIns="0"/>
          <a:lstStyle>
            <a:lvl1pPr>
              <a:buNone/>
              <a:defRPr sz="600">
                <a:solidFill>
                  <a:schemeClr val="bg1"/>
                </a:solidFill>
              </a:defRPr>
            </a:lvl1pPr>
            <a:lvl2pPr>
              <a:buNone/>
              <a:defRPr sz="700"/>
            </a:lvl2pPr>
            <a:lvl3pPr>
              <a:buNone/>
              <a:defRPr sz="700"/>
            </a:lvl3pPr>
            <a:lvl4pPr>
              <a:buNone/>
              <a:defRPr sz="700"/>
            </a:lvl4pPr>
            <a:lvl5pPr>
              <a:buNone/>
              <a:defRPr sz="700"/>
            </a:lvl5pPr>
          </a:lstStyle>
          <a:p>
            <a:pPr lvl="0"/>
            <a:r>
              <a:rPr lang="nb-NO" dirty="0"/>
              <a:t>Klikk for å legge til fotokreditering </a:t>
            </a:r>
          </a:p>
        </p:txBody>
      </p:sp>
    </p:spTree>
    <p:extLst>
      <p:ext uri="{BB962C8B-B14F-4D97-AF65-F5344CB8AC3E}">
        <p14:creationId xmlns:p14="http://schemas.microsoft.com/office/powerpoint/2010/main" val="348474804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ekstsider -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2B0B379A-DB07-E146-861A-3E96C46879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96413"/>
            <a:ext cx="11090275" cy="97200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4" name="Plassholder for bunntekst 3">
            <a:extLst>
              <a:ext uri="{FF2B5EF4-FFF2-40B4-BE49-F238E27FC236}">
                <a16:creationId xmlns:a16="http://schemas.microsoft.com/office/drawing/2014/main" id="{1B735718-DD4C-FB4A-8F15-2F6260A8B2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22960014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ekstsider -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bunntekst 2">
            <a:extLst>
              <a:ext uri="{FF2B5EF4-FFF2-40B4-BE49-F238E27FC236}">
                <a16:creationId xmlns:a16="http://schemas.microsoft.com/office/drawing/2014/main" id="{151F9526-4B6D-7B4A-89FE-F68A035C9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0863" y="6356350"/>
            <a:ext cx="5400675" cy="365125"/>
          </a:xfrm>
        </p:spPr>
        <p:txBody>
          <a:bodyPr/>
          <a:lstStyle/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60056048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kstsider -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2B0B379A-DB07-E146-861A-3E96C46879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96413"/>
            <a:ext cx="11090275" cy="97200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4" name="Plassholder for bunntekst 3">
            <a:extLst>
              <a:ext uri="{FF2B5EF4-FFF2-40B4-BE49-F238E27FC236}">
                <a16:creationId xmlns:a16="http://schemas.microsoft.com/office/drawing/2014/main" id="{1B735718-DD4C-FB4A-8F15-2F6260A8B2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Rektangel 2">
            <a:extLst>
              <a:ext uri="{FF2B5EF4-FFF2-40B4-BE49-F238E27FC236}">
                <a16:creationId xmlns:a16="http://schemas.microsoft.com/office/drawing/2014/main" id="{F8720C69-FDF3-6F72-006A-24642607AAA9}"/>
              </a:ext>
            </a:extLst>
          </p:cNvPr>
          <p:cNvSpPr/>
          <p:nvPr userDrawn="1"/>
        </p:nvSpPr>
        <p:spPr>
          <a:xfrm>
            <a:off x="550862" y="2729345"/>
            <a:ext cx="3453101" cy="3328555"/>
          </a:xfrm>
          <a:prstGeom prst="rect">
            <a:avLst/>
          </a:prstGeom>
          <a:solidFill>
            <a:srgbClr val="004EA8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5" name="Plassholder for tekst 15">
            <a:extLst>
              <a:ext uri="{FF2B5EF4-FFF2-40B4-BE49-F238E27FC236}">
                <a16:creationId xmlns:a16="http://schemas.microsoft.com/office/drawing/2014/main" id="{676D3AEA-9154-9F2E-2DD3-17308BE931E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1074" y="3671889"/>
            <a:ext cx="2952677" cy="387494"/>
          </a:xfrm>
        </p:spPr>
        <p:txBody>
          <a:bodyPr/>
          <a:lstStyle>
            <a:lvl1pPr algn="ctr">
              <a:buNone/>
              <a:defRPr sz="2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nb-NO" dirty="0"/>
              <a:t>Skriv inn navn</a:t>
            </a:r>
          </a:p>
        </p:txBody>
      </p:sp>
      <p:sp>
        <p:nvSpPr>
          <p:cNvPr id="6" name="Plassholder for tekst 15">
            <a:extLst>
              <a:ext uri="{FF2B5EF4-FFF2-40B4-BE49-F238E27FC236}">
                <a16:creationId xmlns:a16="http://schemas.microsoft.com/office/drawing/2014/main" id="{2DC70779-3D0B-BC22-FD21-7A428926918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01074" y="4142937"/>
            <a:ext cx="2952677" cy="387495"/>
          </a:xfrm>
        </p:spPr>
        <p:txBody>
          <a:bodyPr/>
          <a:lstStyle>
            <a:lvl1pPr algn="ctr">
              <a:buNone/>
              <a:defRPr sz="1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nb-NO" dirty="0"/>
              <a:t>Skriv inn tittel</a:t>
            </a:r>
          </a:p>
        </p:txBody>
      </p:sp>
      <p:sp>
        <p:nvSpPr>
          <p:cNvPr id="7" name="Rektangel 6">
            <a:extLst>
              <a:ext uri="{FF2B5EF4-FFF2-40B4-BE49-F238E27FC236}">
                <a16:creationId xmlns:a16="http://schemas.microsoft.com/office/drawing/2014/main" id="{6A026038-6A92-5537-8920-35C268A1C327}"/>
              </a:ext>
            </a:extLst>
          </p:cNvPr>
          <p:cNvSpPr/>
          <p:nvPr userDrawn="1"/>
        </p:nvSpPr>
        <p:spPr>
          <a:xfrm>
            <a:off x="4374716" y="2709434"/>
            <a:ext cx="3453101" cy="3328555"/>
          </a:xfrm>
          <a:prstGeom prst="rect">
            <a:avLst/>
          </a:prstGeom>
          <a:solidFill>
            <a:srgbClr val="004EA8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8" name="Plassholder for tekst 15">
            <a:extLst>
              <a:ext uri="{FF2B5EF4-FFF2-40B4-BE49-F238E27FC236}">
                <a16:creationId xmlns:a16="http://schemas.microsoft.com/office/drawing/2014/main" id="{D62F3820-DFDB-8496-2E62-AAE1EA94011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624928" y="3651978"/>
            <a:ext cx="2952677" cy="387494"/>
          </a:xfrm>
        </p:spPr>
        <p:txBody>
          <a:bodyPr/>
          <a:lstStyle>
            <a:lvl1pPr algn="ctr">
              <a:buNone/>
              <a:defRPr sz="2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nb-NO" dirty="0"/>
              <a:t>Skriv inn navn</a:t>
            </a:r>
          </a:p>
        </p:txBody>
      </p:sp>
      <p:sp>
        <p:nvSpPr>
          <p:cNvPr id="9" name="Plassholder for tekst 15">
            <a:extLst>
              <a:ext uri="{FF2B5EF4-FFF2-40B4-BE49-F238E27FC236}">
                <a16:creationId xmlns:a16="http://schemas.microsoft.com/office/drawing/2014/main" id="{DE7B3DBF-1485-D7A5-81D0-BA31F8C9ECB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624928" y="4123026"/>
            <a:ext cx="2952677" cy="387495"/>
          </a:xfrm>
        </p:spPr>
        <p:txBody>
          <a:bodyPr/>
          <a:lstStyle>
            <a:lvl1pPr algn="ctr">
              <a:buNone/>
              <a:defRPr sz="1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nb-NO" dirty="0"/>
              <a:t>Skriv inn tittel</a:t>
            </a:r>
          </a:p>
        </p:txBody>
      </p:sp>
      <p:sp>
        <p:nvSpPr>
          <p:cNvPr id="10" name="Rektangel 9">
            <a:extLst>
              <a:ext uri="{FF2B5EF4-FFF2-40B4-BE49-F238E27FC236}">
                <a16:creationId xmlns:a16="http://schemas.microsoft.com/office/drawing/2014/main" id="{85BFD281-49D9-2DE6-85F8-412539142386}"/>
              </a:ext>
            </a:extLst>
          </p:cNvPr>
          <p:cNvSpPr/>
          <p:nvPr userDrawn="1"/>
        </p:nvSpPr>
        <p:spPr>
          <a:xfrm>
            <a:off x="8198571" y="2729345"/>
            <a:ext cx="3453101" cy="3328555"/>
          </a:xfrm>
          <a:prstGeom prst="rect">
            <a:avLst/>
          </a:prstGeom>
          <a:solidFill>
            <a:srgbClr val="004EA8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1" name="Plassholder for tekst 15">
            <a:extLst>
              <a:ext uri="{FF2B5EF4-FFF2-40B4-BE49-F238E27FC236}">
                <a16:creationId xmlns:a16="http://schemas.microsoft.com/office/drawing/2014/main" id="{96597958-3CD6-411F-0EF6-D1823F31956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448783" y="3671889"/>
            <a:ext cx="2952677" cy="387494"/>
          </a:xfrm>
        </p:spPr>
        <p:txBody>
          <a:bodyPr/>
          <a:lstStyle>
            <a:lvl1pPr algn="ctr">
              <a:buNone/>
              <a:defRPr sz="2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nb-NO" dirty="0"/>
              <a:t>Skriv inn navn</a:t>
            </a:r>
          </a:p>
        </p:txBody>
      </p:sp>
      <p:sp>
        <p:nvSpPr>
          <p:cNvPr id="12" name="Plassholder for tekst 15">
            <a:extLst>
              <a:ext uri="{FF2B5EF4-FFF2-40B4-BE49-F238E27FC236}">
                <a16:creationId xmlns:a16="http://schemas.microsoft.com/office/drawing/2014/main" id="{9A208B27-C6B7-9AA0-73DB-BA76C7678F04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448783" y="4142937"/>
            <a:ext cx="2952677" cy="387495"/>
          </a:xfrm>
        </p:spPr>
        <p:txBody>
          <a:bodyPr/>
          <a:lstStyle>
            <a:lvl1pPr algn="ctr">
              <a:buNone/>
              <a:defRPr sz="1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nb-NO" dirty="0"/>
              <a:t>Skriv inn tittel</a:t>
            </a:r>
          </a:p>
        </p:txBody>
      </p:sp>
      <p:sp>
        <p:nvSpPr>
          <p:cNvPr id="13" name="Plassholder for bilde 30">
            <a:extLst>
              <a:ext uri="{FF2B5EF4-FFF2-40B4-BE49-F238E27FC236}">
                <a16:creationId xmlns:a16="http://schemas.microsoft.com/office/drawing/2014/main" id="{244ED199-A843-F5B9-AFBC-EFE85200E390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1376505" y="1550334"/>
            <a:ext cx="1801813" cy="1862137"/>
          </a:xfrm>
          <a:solidFill>
            <a:schemeClr val="bg1">
              <a:lumMod val="75000"/>
            </a:schemeClr>
          </a:solidFill>
        </p:spPr>
        <p:txBody>
          <a:bodyPr/>
          <a:lstStyle/>
          <a:p>
            <a:endParaRPr lang="nb-NO"/>
          </a:p>
        </p:txBody>
      </p:sp>
      <p:sp>
        <p:nvSpPr>
          <p:cNvPr id="14" name="Plassholder for bilde 30">
            <a:extLst>
              <a:ext uri="{FF2B5EF4-FFF2-40B4-BE49-F238E27FC236}">
                <a16:creationId xmlns:a16="http://schemas.microsoft.com/office/drawing/2014/main" id="{3C0B3A4D-1193-D8B6-51B8-50DF6A5F616F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5200360" y="1550334"/>
            <a:ext cx="1801813" cy="1862137"/>
          </a:xfrm>
          <a:solidFill>
            <a:schemeClr val="bg1">
              <a:lumMod val="75000"/>
            </a:schemeClr>
          </a:solidFill>
        </p:spPr>
        <p:txBody>
          <a:bodyPr/>
          <a:lstStyle/>
          <a:p>
            <a:endParaRPr lang="nb-NO"/>
          </a:p>
        </p:txBody>
      </p:sp>
      <p:sp>
        <p:nvSpPr>
          <p:cNvPr id="15" name="Plassholder for bilde 30">
            <a:extLst>
              <a:ext uri="{FF2B5EF4-FFF2-40B4-BE49-F238E27FC236}">
                <a16:creationId xmlns:a16="http://schemas.microsoft.com/office/drawing/2014/main" id="{C7ADFFC0-A3E3-123B-3D4F-9E010DB0EB69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9024214" y="1550334"/>
            <a:ext cx="1801813" cy="1862137"/>
          </a:xfrm>
          <a:solidFill>
            <a:schemeClr val="bg1">
              <a:lumMod val="75000"/>
            </a:schemeClr>
          </a:solidFill>
        </p:spPr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98291083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ekstsider -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2B0B379A-DB07-E146-861A-3E96C46879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96413"/>
            <a:ext cx="11090275" cy="97200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4" name="Plassholder for bunntekst 3">
            <a:extLst>
              <a:ext uri="{FF2B5EF4-FFF2-40B4-BE49-F238E27FC236}">
                <a16:creationId xmlns:a16="http://schemas.microsoft.com/office/drawing/2014/main" id="{1B735718-DD4C-FB4A-8F15-2F6260A8B2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16" name="Plassholder for tekst 15">
            <a:extLst>
              <a:ext uri="{FF2B5EF4-FFF2-40B4-BE49-F238E27FC236}">
                <a16:creationId xmlns:a16="http://schemas.microsoft.com/office/drawing/2014/main" id="{F57C6B87-240D-834D-8483-F043A0B8AEE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50863" y="3671889"/>
            <a:ext cx="1667687" cy="439216"/>
          </a:xfrm>
        </p:spPr>
        <p:txBody>
          <a:bodyPr/>
          <a:lstStyle>
            <a:lvl1pPr marL="11113" indent="-11113" algn="l">
              <a:buNone/>
              <a:tabLst/>
              <a:defRPr sz="1600" b="1">
                <a:solidFill>
                  <a:srgbClr val="002D5A"/>
                </a:solidFill>
              </a:defRPr>
            </a:lvl1pPr>
          </a:lstStyle>
          <a:p>
            <a:pPr lvl="0"/>
            <a:r>
              <a:rPr lang="nb-NO" dirty="0"/>
              <a:t>Skriv inn tittel</a:t>
            </a:r>
          </a:p>
        </p:txBody>
      </p:sp>
      <p:sp>
        <p:nvSpPr>
          <p:cNvPr id="17" name="Plassholder for tekst 15">
            <a:extLst>
              <a:ext uri="{FF2B5EF4-FFF2-40B4-BE49-F238E27FC236}">
                <a16:creationId xmlns:a16="http://schemas.microsoft.com/office/drawing/2014/main" id="{1D676ED6-15B8-CBB6-4CF2-4615BBE0DA4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50863" y="4306407"/>
            <a:ext cx="1667687" cy="1318749"/>
          </a:xfrm>
        </p:spPr>
        <p:txBody>
          <a:bodyPr/>
          <a:lstStyle>
            <a:lvl1pPr algn="l"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nb-NO" dirty="0"/>
              <a:t>Skriv tekst her</a:t>
            </a:r>
          </a:p>
        </p:txBody>
      </p:sp>
      <p:sp>
        <p:nvSpPr>
          <p:cNvPr id="18" name="Ellipse 17">
            <a:extLst>
              <a:ext uri="{FF2B5EF4-FFF2-40B4-BE49-F238E27FC236}">
                <a16:creationId xmlns:a16="http://schemas.microsoft.com/office/drawing/2014/main" id="{3A42134D-5001-0754-4201-5E50AF011507}"/>
              </a:ext>
            </a:extLst>
          </p:cNvPr>
          <p:cNvSpPr/>
          <p:nvPr userDrawn="1"/>
        </p:nvSpPr>
        <p:spPr>
          <a:xfrm>
            <a:off x="550863" y="1845971"/>
            <a:ext cx="1667687" cy="1667687"/>
          </a:xfrm>
          <a:prstGeom prst="ellipse">
            <a:avLst/>
          </a:prstGeom>
          <a:solidFill>
            <a:srgbClr val="004E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</a:p>
        </p:txBody>
      </p:sp>
      <p:sp>
        <p:nvSpPr>
          <p:cNvPr id="19" name="Ellipse 18">
            <a:extLst>
              <a:ext uri="{FF2B5EF4-FFF2-40B4-BE49-F238E27FC236}">
                <a16:creationId xmlns:a16="http://schemas.microsoft.com/office/drawing/2014/main" id="{F407DB55-6E3D-D2F2-3EA8-22DC8646B106}"/>
              </a:ext>
            </a:extLst>
          </p:cNvPr>
          <p:cNvSpPr/>
          <p:nvPr userDrawn="1"/>
        </p:nvSpPr>
        <p:spPr>
          <a:xfrm>
            <a:off x="2435381" y="1845971"/>
            <a:ext cx="1667687" cy="1667687"/>
          </a:xfrm>
          <a:prstGeom prst="ellipse">
            <a:avLst/>
          </a:prstGeom>
          <a:solidFill>
            <a:srgbClr val="004E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71B7D777-0846-33F5-EB05-C75E1C148800}"/>
              </a:ext>
            </a:extLst>
          </p:cNvPr>
          <p:cNvSpPr/>
          <p:nvPr userDrawn="1"/>
        </p:nvSpPr>
        <p:spPr>
          <a:xfrm>
            <a:off x="4319899" y="1845971"/>
            <a:ext cx="1667687" cy="1667687"/>
          </a:xfrm>
          <a:prstGeom prst="ellipse">
            <a:avLst/>
          </a:prstGeom>
          <a:solidFill>
            <a:srgbClr val="004E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</a:t>
            </a:r>
          </a:p>
        </p:txBody>
      </p:sp>
      <p:sp>
        <p:nvSpPr>
          <p:cNvPr id="21" name="Ellipse 20">
            <a:extLst>
              <a:ext uri="{FF2B5EF4-FFF2-40B4-BE49-F238E27FC236}">
                <a16:creationId xmlns:a16="http://schemas.microsoft.com/office/drawing/2014/main" id="{8599EFF4-BF7F-1C7C-14DD-F3C140E76161}"/>
              </a:ext>
            </a:extLst>
          </p:cNvPr>
          <p:cNvSpPr/>
          <p:nvPr userDrawn="1"/>
        </p:nvSpPr>
        <p:spPr>
          <a:xfrm>
            <a:off x="6204417" y="1845971"/>
            <a:ext cx="1667687" cy="1667687"/>
          </a:xfrm>
          <a:prstGeom prst="ellipse">
            <a:avLst/>
          </a:prstGeom>
          <a:solidFill>
            <a:srgbClr val="004E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</a:t>
            </a:r>
          </a:p>
        </p:txBody>
      </p:sp>
      <p:sp>
        <p:nvSpPr>
          <p:cNvPr id="22" name="Ellipse 21">
            <a:extLst>
              <a:ext uri="{FF2B5EF4-FFF2-40B4-BE49-F238E27FC236}">
                <a16:creationId xmlns:a16="http://schemas.microsoft.com/office/drawing/2014/main" id="{CDA5BEE0-741D-36C5-39F9-0914182DC610}"/>
              </a:ext>
            </a:extLst>
          </p:cNvPr>
          <p:cNvSpPr/>
          <p:nvPr userDrawn="1"/>
        </p:nvSpPr>
        <p:spPr>
          <a:xfrm>
            <a:off x="8088935" y="1845971"/>
            <a:ext cx="1667687" cy="1667687"/>
          </a:xfrm>
          <a:prstGeom prst="ellipse">
            <a:avLst/>
          </a:prstGeom>
          <a:solidFill>
            <a:srgbClr val="004E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</a:t>
            </a:r>
          </a:p>
        </p:txBody>
      </p:sp>
      <p:sp>
        <p:nvSpPr>
          <p:cNvPr id="23" name="Ellipse 22">
            <a:extLst>
              <a:ext uri="{FF2B5EF4-FFF2-40B4-BE49-F238E27FC236}">
                <a16:creationId xmlns:a16="http://schemas.microsoft.com/office/drawing/2014/main" id="{6527C388-AE7C-D475-745E-2D258E2BB5AC}"/>
              </a:ext>
            </a:extLst>
          </p:cNvPr>
          <p:cNvSpPr/>
          <p:nvPr userDrawn="1"/>
        </p:nvSpPr>
        <p:spPr>
          <a:xfrm>
            <a:off x="9973451" y="1845971"/>
            <a:ext cx="1667687" cy="1667687"/>
          </a:xfrm>
          <a:prstGeom prst="ellipse">
            <a:avLst/>
          </a:prstGeom>
          <a:solidFill>
            <a:srgbClr val="004E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6</a:t>
            </a:r>
          </a:p>
        </p:txBody>
      </p:sp>
      <p:sp>
        <p:nvSpPr>
          <p:cNvPr id="24" name="Plassholder for tekst 15">
            <a:extLst>
              <a:ext uri="{FF2B5EF4-FFF2-40B4-BE49-F238E27FC236}">
                <a16:creationId xmlns:a16="http://schemas.microsoft.com/office/drawing/2014/main" id="{B556F21A-1FCC-6D26-3493-533C8B11D93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429090" y="3671889"/>
            <a:ext cx="1667687" cy="439216"/>
          </a:xfrm>
        </p:spPr>
        <p:txBody>
          <a:bodyPr/>
          <a:lstStyle>
            <a:lvl1pPr marL="11113" indent="-11113" algn="l">
              <a:buNone/>
              <a:tabLst/>
              <a:defRPr sz="1600" b="1">
                <a:solidFill>
                  <a:srgbClr val="002D5A"/>
                </a:solidFill>
              </a:defRPr>
            </a:lvl1pPr>
          </a:lstStyle>
          <a:p>
            <a:pPr lvl="0"/>
            <a:r>
              <a:rPr lang="nb-NO" dirty="0"/>
              <a:t>Skriv inn tittel</a:t>
            </a:r>
          </a:p>
        </p:txBody>
      </p:sp>
      <p:sp>
        <p:nvSpPr>
          <p:cNvPr id="25" name="Plassholder for tekst 15">
            <a:extLst>
              <a:ext uri="{FF2B5EF4-FFF2-40B4-BE49-F238E27FC236}">
                <a16:creationId xmlns:a16="http://schemas.microsoft.com/office/drawing/2014/main" id="{E6269653-83C1-F308-BBC7-86B52B54A77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429090" y="4306407"/>
            <a:ext cx="1667687" cy="1318749"/>
          </a:xfrm>
        </p:spPr>
        <p:txBody>
          <a:bodyPr/>
          <a:lstStyle>
            <a:lvl1pPr algn="l"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nb-NO" dirty="0"/>
              <a:t>Skriv tekst her</a:t>
            </a:r>
          </a:p>
        </p:txBody>
      </p:sp>
      <p:sp>
        <p:nvSpPr>
          <p:cNvPr id="26" name="Plassholder for tekst 15">
            <a:extLst>
              <a:ext uri="{FF2B5EF4-FFF2-40B4-BE49-F238E27FC236}">
                <a16:creationId xmlns:a16="http://schemas.microsoft.com/office/drawing/2014/main" id="{75DB5D6C-9011-3F5D-7046-4D16135C7870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307317" y="3671889"/>
            <a:ext cx="1667687" cy="439216"/>
          </a:xfrm>
        </p:spPr>
        <p:txBody>
          <a:bodyPr/>
          <a:lstStyle>
            <a:lvl1pPr marL="11113" indent="-11113" algn="l">
              <a:buNone/>
              <a:tabLst/>
              <a:defRPr sz="1600" b="1">
                <a:solidFill>
                  <a:srgbClr val="002D5A"/>
                </a:solidFill>
              </a:defRPr>
            </a:lvl1pPr>
          </a:lstStyle>
          <a:p>
            <a:pPr lvl="0"/>
            <a:r>
              <a:rPr lang="nb-NO" dirty="0"/>
              <a:t>Skriv inn tittel</a:t>
            </a:r>
          </a:p>
        </p:txBody>
      </p:sp>
      <p:sp>
        <p:nvSpPr>
          <p:cNvPr id="27" name="Plassholder for tekst 15">
            <a:extLst>
              <a:ext uri="{FF2B5EF4-FFF2-40B4-BE49-F238E27FC236}">
                <a16:creationId xmlns:a16="http://schemas.microsoft.com/office/drawing/2014/main" id="{A64F97B3-F1BF-C9EB-AF6B-91285991355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307317" y="4306407"/>
            <a:ext cx="1667687" cy="1318749"/>
          </a:xfrm>
        </p:spPr>
        <p:txBody>
          <a:bodyPr/>
          <a:lstStyle>
            <a:lvl1pPr algn="l"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nb-NO" dirty="0"/>
              <a:t>Skriv tekst her</a:t>
            </a:r>
          </a:p>
        </p:txBody>
      </p:sp>
      <p:sp>
        <p:nvSpPr>
          <p:cNvPr id="28" name="Plassholder for tekst 15">
            <a:extLst>
              <a:ext uri="{FF2B5EF4-FFF2-40B4-BE49-F238E27FC236}">
                <a16:creationId xmlns:a16="http://schemas.microsoft.com/office/drawing/2014/main" id="{4B1BCD43-01BB-99FB-7C53-2662393F246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210257" y="3671889"/>
            <a:ext cx="1667687" cy="439216"/>
          </a:xfrm>
        </p:spPr>
        <p:txBody>
          <a:bodyPr/>
          <a:lstStyle>
            <a:lvl1pPr marL="11113" indent="-11113" algn="l">
              <a:buNone/>
              <a:tabLst/>
              <a:defRPr sz="1600" b="1">
                <a:solidFill>
                  <a:srgbClr val="002D5A"/>
                </a:solidFill>
              </a:defRPr>
            </a:lvl1pPr>
          </a:lstStyle>
          <a:p>
            <a:pPr lvl="0"/>
            <a:r>
              <a:rPr lang="nb-NO" dirty="0"/>
              <a:t>Skriv inn tittel</a:t>
            </a:r>
          </a:p>
        </p:txBody>
      </p:sp>
      <p:sp>
        <p:nvSpPr>
          <p:cNvPr id="29" name="Plassholder for tekst 15">
            <a:extLst>
              <a:ext uri="{FF2B5EF4-FFF2-40B4-BE49-F238E27FC236}">
                <a16:creationId xmlns:a16="http://schemas.microsoft.com/office/drawing/2014/main" id="{45D14E35-A8BC-6D1B-A799-CC141D60F801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210257" y="4306407"/>
            <a:ext cx="1667687" cy="1318749"/>
          </a:xfrm>
        </p:spPr>
        <p:txBody>
          <a:bodyPr/>
          <a:lstStyle>
            <a:lvl1pPr algn="l"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nb-NO" dirty="0"/>
              <a:t>Skriv tekst her</a:t>
            </a:r>
          </a:p>
        </p:txBody>
      </p:sp>
      <p:sp>
        <p:nvSpPr>
          <p:cNvPr id="30" name="Plassholder for tekst 15">
            <a:extLst>
              <a:ext uri="{FF2B5EF4-FFF2-40B4-BE49-F238E27FC236}">
                <a16:creationId xmlns:a16="http://schemas.microsoft.com/office/drawing/2014/main" id="{468DFCD6-C1D2-76F3-6D95-1E18CE78348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088935" y="3671889"/>
            <a:ext cx="1667687" cy="439216"/>
          </a:xfrm>
        </p:spPr>
        <p:txBody>
          <a:bodyPr/>
          <a:lstStyle>
            <a:lvl1pPr marL="11113" indent="-11113" algn="l">
              <a:buNone/>
              <a:tabLst/>
              <a:defRPr sz="1600" b="1">
                <a:solidFill>
                  <a:srgbClr val="002D5A"/>
                </a:solidFill>
              </a:defRPr>
            </a:lvl1pPr>
          </a:lstStyle>
          <a:p>
            <a:pPr lvl="0"/>
            <a:r>
              <a:rPr lang="nb-NO" dirty="0"/>
              <a:t>Skriv inn tittel</a:t>
            </a:r>
          </a:p>
        </p:txBody>
      </p:sp>
      <p:sp>
        <p:nvSpPr>
          <p:cNvPr id="31" name="Plassholder for tekst 15">
            <a:extLst>
              <a:ext uri="{FF2B5EF4-FFF2-40B4-BE49-F238E27FC236}">
                <a16:creationId xmlns:a16="http://schemas.microsoft.com/office/drawing/2014/main" id="{42341D84-80FB-E2A8-CC7A-982EA55EDBA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088935" y="4306407"/>
            <a:ext cx="1667687" cy="1318749"/>
          </a:xfrm>
        </p:spPr>
        <p:txBody>
          <a:bodyPr/>
          <a:lstStyle>
            <a:lvl1pPr algn="l"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nb-NO" dirty="0"/>
              <a:t>Skriv tekst her</a:t>
            </a:r>
          </a:p>
        </p:txBody>
      </p:sp>
      <p:sp>
        <p:nvSpPr>
          <p:cNvPr id="32" name="Plassholder for tekst 15">
            <a:extLst>
              <a:ext uri="{FF2B5EF4-FFF2-40B4-BE49-F238E27FC236}">
                <a16:creationId xmlns:a16="http://schemas.microsoft.com/office/drawing/2014/main" id="{F0B7D37B-EA00-BE6F-555F-92B92050D22B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9967162" y="3671889"/>
            <a:ext cx="1667687" cy="439216"/>
          </a:xfrm>
        </p:spPr>
        <p:txBody>
          <a:bodyPr/>
          <a:lstStyle>
            <a:lvl1pPr marL="11113" indent="-11113" algn="l">
              <a:buNone/>
              <a:tabLst/>
              <a:defRPr sz="1600" b="1">
                <a:solidFill>
                  <a:srgbClr val="002D5A"/>
                </a:solidFill>
              </a:defRPr>
            </a:lvl1pPr>
          </a:lstStyle>
          <a:p>
            <a:pPr lvl="0"/>
            <a:r>
              <a:rPr lang="nb-NO" dirty="0"/>
              <a:t>Skriv inn tittel</a:t>
            </a:r>
          </a:p>
        </p:txBody>
      </p:sp>
      <p:sp>
        <p:nvSpPr>
          <p:cNvPr id="33" name="Plassholder for tekst 15">
            <a:extLst>
              <a:ext uri="{FF2B5EF4-FFF2-40B4-BE49-F238E27FC236}">
                <a16:creationId xmlns:a16="http://schemas.microsoft.com/office/drawing/2014/main" id="{39F72C47-99D4-C88C-5E39-D43072B8B6B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9967162" y="4306407"/>
            <a:ext cx="1667687" cy="1318749"/>
          </a:xfrm>
        </p:spPr>
        <p:txBody>
          <a:bodyPr/>
          <a:lstStyle>
            <a:lvl1pPr algn="l"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nb-NO" dirty="0"/>
              <a:t>Skriv tekst her</a:t>
            </a:r>
          </a:p>
        </p:txBody>
      </p:sp>
    </p:spTree>
    <p:extLst>
      <p:ext uri="{BB962C8B-B14F-4D97-AF65-F5344CB8AC3E}">
        <p14:creationId xmlns:p14="http://schemas.microsoft.com/office/powerpoint/2010/main" val="140470717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kstsider -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D37B3117-02D4-9949-B6D8-43177C3687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96413"/>
            <a:ext cx="11086353" cy="97200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98E14E5F-1EDC-9148-BE75-5F044EB8C5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3" y="1628776"/>
            <a:ext cx="11086353" cy="3281154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4" name="Plassholder for tekst 21">
            <a:extLst>
              <a:ext uri="{FF2B5EF4-FFF2-40B4-BE49-F238E27FC236}">
                <a16:creationId xmlns:a16="http://schemas.microsoft.com/office/drawing/2014/main" id="{BFF84A62-37C5-8687-DF86-A7F11B0E511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50862" y="5156874"/>
            <a:ext cx="4341649" cy="188536"/>
          </a:xfrm>
        </p:spPr>
        <p:txBody>
          <a:bodyPr/>
          <a:lstStyle>
            <a:lvl1pPr>
              <a:buNone/>
              <a:defRPr sz="1000" b="1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nb-NO" dirty="0"/>
              <a:t>Skriv inn om det er sponsorer eller partnere</a:t>
            </a:r>
          </a:p>
        </p:txBody>
      </p:sp>
      <p:sp>
        <p:nvSpPr>
          <p:cNvPr id="6" name="Plassholder for bilde på nett 13">
            <a:extLst>
              <a:ext uri="{FF2B5EF4-FFF2-40B4-BE49-F238E27FC236}">
                <a16:creationId xmlns:a16="http://schemas.microsoft.com/office/drawing/2014/main" id="{1BBD77C1-C399-0E26-D4EA-9ABA4D10AB70}"/>
              </a:ext>
            </a:extLst>
          </p:cNvPr>
          <p:cNvSpPr>
            <a:spLocks noGrp="1"/>
          </p:cNvSpPr>
          <p:nvPr>
            <p:ph type="clipArt" sz="quarter" idx="19"/>
          </p:nvPr>
        </p:nvSpPr>
        <p:spPr>
          <a:xfrm>
            <a:off x="550863" y="5356054"/>
            <a:ext cx="1850400" cy="847725"/>
          </a:xfrm>
          <a:ln w="12700">
            <a:noFill/>
          </a:ln>
        </p:spPr>
        <p:txBody>
          <a:bodyPr lIns="0" anchor="ctr" anchorCtr="0"/>
          <a:lstStyle/>
          <a:p>
            <a:endParaRPr lang="nb-NO"/>
          </a:p>
        </p:txBody>
      </p:sp>
      <p:sp>
        <p:nvSpPr>
          <p:cNvPr id="7" name="Plassholder for bilde på nett 13">
            <a:extLst>
              <a:ext uri="{FF2B5EF4-FFF2-40B4-BE49-F238E27FC236}">
                <a16:creationId xmlns:a16="http://schemas.microsoft.com/office/drawing/2014/main" id="{023E025A-3C0C-6EA4-613F-1965610C3FC5}"/>
              </a:ext>
            </a:extLst>
          </p:cNvPr>
          <p:cNvSpPr>
            <a:spLocks noGrp="1"/>
          </p:cNvSpPr>
          <p:nvPr>
            <p:ph type="clipArt" sz="quarter" idx="20"/>
          </p:nvPr>
        </p:nvSpPr>
        <p:spPr>
          <a:xfrm>
            <a:off x="2398411" y="5356054"/>
            <a:ext cx="1850400" cy="847725"/>
          </a:xfrm>
          <a:ln w="12700">
            <a:noFill/>
          </a:ln>
        </p:spPr>
        <p:txBody>
          <a:bodyPr lIns="0" anchor="ctr" anchorCtr="0"/>
          <a:lstStyle/>
          <a:p>
            <a:endParaRPr lang="nb-NO"/>
          </a:p>
        </p:txBody>
      </p:sp>
      <p:sp>
        <p:nvSpPr>
          <p:cNvPr id="8" name="Plassholder for bilde på nett 13">
            <a:extLst>
              <a:ext uri="{FF2B5EF4-FFF2-40B4-BE49-F238E27FC236}">
                <a16:creationId xmlns:a16="http://schemas.microsoft.com/office/drawing/2014/main" id="{6C7F69C1-C372-7F44-1992-56CCA509F19E}"/>
              </a:ext>
            </a:extLst>
          </p:cNvPr>
          <p:cNvSpPr>
            <a:spLocks noGrp="1"/>
          </p:cNvSpPr>
          <p:nvPr>
            <p:ph type="clipArt" sz="quarter" idx="21"/>
          </p:nvPr>
        </p:nvSpPr>
        <p:spPr>
          <a:xfrm>
            <a:off x="4245959" y="5356054"/>
            <a:ext cx="1850400" cy="847725"/>
          </a:xfrm>
          <a:ln w="12700">
            <a:noFill/>
          </a:ln>
        </p:spPr>
        <p:txBody>
          <a:bodyPr lIns="0" anchor="ctr" anchorCtr="0"/>
          <a:lstStyle/>
          <a:p>
            <a:endParaRPr lang="nb-NO"/>
          </a:p>
        </p:txBody>
      </p:sp>
      <p:sp>
        <p:nvSpPr>
          <p:cNvPr id="9" name="Plassholder for bilde på nett 13">
            <a:extLst>
              <a:ext uri="{FF2B5EF4-FFF2-40B4-BE49-F238E27FC236}">
                <a16:creationId xmlns:a16="http://schemas.microsoft.com/office/drawing/2014/main" id="{DF05A432-1C2C-92F1-6489-4D9DA046FE3F}"/>
              </a:ext>
            </a:extLst>
          </p:cNvPr>
          <p:cNvSpPr>
            <a:spLocks noGrp="1"/>
          </p:cNvSpPr>
          <p:nvPr>
            <p:ph type="clipArt" sz="quarter" idx="22"/>
          </p:nvPr>
        </p:nvSpPr>
        <p:spPr>
          <a:xfrm>
            <a:off x="6093507" y="5356054"/>
            <a:ext cx="1850400" cy="847725"/>
          </a:xfrm>
          <a:ln w="12700">
            <a:noFill/>
          </a:ln>
        </p:spPr>
        <p:txBody>
          <a:bodyPr lIns="0" anchor="ctr" anchorCtr="0"/>
          <a:lstStyle/>
          <a:p>
            <a:endParaRPr lang="nb-NO"/>
          </a:p>
        </p:txBody>
      </p:sp>
      <p:sp>
        <p:nvSpPr>
          <p:cNvPr id="10" name="Plassholder for bilde på nett 13">
            <a:extLst>
              <a:ext uri="{FF2B5EF4-FFF2-40B4-BE49-F238E27FC236}">
                <a16:creationId xmlns:a16="http://schemas.microsoft.com/office/drawing/2014/main" id="{2EE72537-738E-D2F1-F06A-4605A92E78D0}"/>
              </a:ext>
            </a:extLst>
          </p:cNvPr>
          <p:cNvSpPr>
            <a:spLocks noGrp="1"/>
          </p:cNvSpPr>
          <p:nvPr>
            <p:ph type="clipArt" sz="quarter" idx="23"/>
          </p:nvPr>
        </p:nvSpPr>
        <p:spPr>
          <a:xfrm>
            <a:off x="7941055" y="5356054"/>
            <a:ext cx="1850400" cy="847725"/>
          </a:xfrm>
          <a:ln w="12700">
            <a:noFill/>
          </a:ln>
        </p:spPr>
        <p:txBody>
          <a:bodyPr lIns="0" anchor="ctr" anchorCtr="0"/>
          <a:lstStyle/>
          <a:p>
            <a:endParaRPr lang="nb-NO" dirty="0"/>
          </a:p>
        </p:txBody>
      </p:sp>
      <p:sp>
        <p:nvSpPr>
          <p:cNvPr id="11" name="Plassholder for bilde på nett 13">
            <a:extLst>
              <a:ext uri="{FF2B5EF4-FFF2-40B4-BE49-F238E27FC236}">
                <a16:creationId xmlns:a16="http://schemas.microsoft.com/office/drawing/2014/main" id="{54E66D55-D076-79D0-6BD4-813FD3F0745E}"/>
              </a:ext>
            </a:extLst>
          </p:cNvPr>
          <p:cNvSpPr>
            <a:spLocks noGrp="1"/>
          </p:cNvSpPr>
          <p:nvPr>
            <p:ph type="clipArt" sz="quarter" idx="24"/>
          </p:nvPr>
        </p:nvSpPr>
        <p:spPr>
          <a:xfrm>
            <a:off x="9788603" y="5356054"/>
            <a:ext cx="1850400" cy="847725"/>
          </a:xfrm>
          <a:ln w="12700">
            <a:noFill/>
          </a:ln>
        </p:spPr>
        <p:txBody>
          <a:bodyPr lIns="0" anchor="ctr" anchorCtr="0"/>
          <a:lstStyle/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88816177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kstsider -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09690F6-40D3-7748-BAF8-13CCFD38C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96413"/>
            <a:ext cx="11086353" cy="97200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47FA7063-C896-7742-AC3B-71CF47262BB4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550864" y="1628776"/>
            <a:ext cx="5400674" cy="3281154"/>
          </a:xfrm>
          <a:prstGeom prst="rect">
            <a:avLst/>
          </a:prstGeom>
        </p:spPr>
        <p:txBody>
          <a:bodyPr lIns="0" tIns="0" rIns="0" bIns="0"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6A85C473-6B6C-0B41-A4FF-A7C756F3C5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40464" y="1628776"/>
            <a:ext cx="5396752" cy="3281154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7" name="Plassholder for tekst 21">
            <a:extLst>
              <a:ext uri="{FF2B5EF4-FFF2-40B4-BE49-F238E27FC236}">
                <a16:creationId xmlns:a16="http://schemas.microsoft.com/office/drawing/2014/main" id="{5F46E557-EF23-9E13-570F-9AF00987E16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50862" y="5156874"/>
            <a:ext cx="4341649" cy="188536"/>
          </a:xfrm>
        </p:spPr>
        <p:txBody>
          <a:bodyPr/>
          <a:lstStyle>
            <a:lvl1pPr>
              <a:buNone/>
              <a:defRPr sz="1000" b="1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nb-NO" dirty="0"/>
              <a:t>Skriv inn om det er sponsorer eller partnere</a:t>
            </a:r>
          </a:p>
        </p:txBody>
      </p:sp>
      <p:sp>
        <p:nvSpPr>
          <p:cNvPr id="8" name="Plassholder for bilde på nett 13">
            <a:extLst>
              <a:ext uri="{FF2B5EF4-FFF2-40B4-BE49-F238E27FC236}">
                <a16:creationId xmlns:a16="http://schemas.microsoft.com/office/drawing/2014/main" id="{16956D55-6B95-4EE8-ADA1-160801958AE7}"/>
              </a:ext>
            </a:extLst>
          </p:cNvPr>
          <p:cNvSpPr>
            <a:spLocks noGrp="1"/>
          </p:cNvSpPr>
          <p:nvPr>
            <p:ph type="clipArt" sz="quarter" idx="19"/>
          </p:nvPr>
        </p:nvSpPr>
        <p:spPr>
          <a:xfrm>
            <a:off x="550863" y="5356054"/>
            <a:ext cx="1850400" cy="847725"/>
          </a:xfrm>
          <a:ln w="12700">
            <a:noFill/>
          </a:ln>
        </p:spPr>
        <p:txBody>
          <a:bodyPr lIns="0" anchor="ctr" anchorCtr="0"/>
          <a:lstStyle/>
          <a:p>
            <a:endParaRPr lang="nb-NO"/>
          </a:p>
        </p:txBody>
      </p:sp>
      <p:sp>
        <p:nvSpPr>
          <p:cNvPr id="9" name="Plassholder for bilde på nett 13">
            <a:extLst>
              <a:ext uri="{FF2B5EF4-FFF2-40B4-BE49-F238E27FC236}">
                <a16:creationId xmlns:a16="http://schemas.microsoft.com/office/drawing/2014/main" id="{67545A42-AF4A-AFA5-9DCE-622F34DC0DFE}"/>
              </a:ext>
            </a:extLst>
          </p:cNvPr>
          <p:cNvSpPr>
            <a:spLocks noGrp="1"/>
          </p:cNvSpPr>
          <p:nvPr>
            <p:ph type="clipArt" sz="quarter" idx="20"/>
          </p:nvPr>
        </p:nvSpPr>
        <p:spPr>
          <a:xfrm>
            <a:off x="2398411" y="5356054"/>
            <a:ext cx="1850400" cy="847725"/>
          </a:xfrm>
          <a:ln w="12700">
            <a:noFill/>
          </a:ln>
        </p:spPr>
        <p:txBody>
          <a:bodyPr lIns="0" anchor="ctr" anchorCtr="0"/>
          <a:lstStyle/>
          <a:p>
            <a:endParaRPr lang="nb-NO"/>
          </a:p>
        </p:txBody>
      </p:sp>
      <p:sp>
        <p:nvSpPr>
          <p:cNvPr id="10" name="Plassholder for bilde på nett 13">
            <a:extLst>
              <a:ext uri="{FF2B5EF4-FFF2-40B4-BE49-F238E27FC236}">
                <a16:creationId xmlns:a16="http://schemas.microsoft.com/office/drawing/2014/main" id="{E73AFF3C-22CC-11C2-115D-C3345D5A450D}"/>
              </a:ext>
            </a:extLst>
          </p:cNvPr>
          <p:cNvSpPr>
            <a:spLocks noGrp="1"/>
          </p:cNvSpPr>
          <p:nvPr>
            <p:ph type="clipArt" sz="quarter" idx="21"/>
          </p:nvPr>
        </p:nvSpPr>
        <p:spPr>
          <a:xfrm>
            <a:off x="4245959" y="5356054"/>
            <a:ext cx="1850400" cy="847725"/>
          </a:xfrm>
          <a:ln w="12700">
            <a:noFill/>
          </a:ln>
        </p:spPr>
        <p:txBody>
          <a:bodyPr lIns="0" anchor="ctr" anchorCtr="0"/>
          <a:lstStyle/>
          <a:p>
            <a:endParaRPr lang="nb-NO"/>
          </a:p>
        </p:txBody>
      </p:sp>
      <p:sp>
        <p:nvSpPr>
          <p:cNvPr id="11" name="Plassholder for bilde på nett 13">
            <a:extLst>
              <a:ext uri="{FF2B5EF4-FFF2-40B4-BE49-F238E27FC236}">
                <a16:creationId xmlns:a16="http://schemas.microsoft.com/office/drawing/2014/main" id="{B917A63B-2088-8D0F-3C77-0684C860B64E}"/>
              </a:ext>
            </a:extLst>
          </p:cNvPr>
          <p:cNvSpPr>
            <a:spLocks noGrp="1"/>
          </p:cNvSpPr>
          <p:nvPr>
            <p:ph type="clipArt" sz="quarter" idx="22"/>
          </p:nvPr>
        </p:nvSpPr>
        <p:spPr>
          <a:xfrm>
            <a:off x="6093507" y="5356054"/>
            <a:ext cx="1850400" cy="847725"/>
          </a:xfrm>
          <a:ln w="12700">
            <a:noFill/>
          </a:ln>
        </p:spPr>
        <p:txBody>
          <a:bodyPr lIns="0" anchor="ctr" anchorCtr="0"/>
          <a:lstStyle/>
          <a:p>
            <a:endParaRPr lang="nb-NO"/>
          </a:p>
        </p:txBody>
      </p:sp>
      <p:sp>
        <p:nvSpPr>
          <p:cNvPr id="12" name="Plassholder for bilde på nett 13">
            <a:extLst>
              <a:ext uri="{FF2B5EF4-FFF2-40B4-BE49-F238E27FC236}">
                <a16:creationId xmlns:a16="http://schemas.microsoft.com/office/drawing/2014/main" id="{8E1DAE9E-CA2B-DC63-2C26-16F31F0BF35F}"/>
              </a:ext>
            </a:extLst>
          </p:cNvPr>
          <p:cNvSpPr>
            <a:spLocks noGrp="1"/>
          </p:cNvSpPr>
          <p:nvPr>
            <p:ph type="clipArt" sz="quarter" idx="23"/>
          </p:nvPr>
        </p:nvSpPr>
        <p:spPr>
          <a:xfrm>
            <a:off x="7941055" y="5356054"/>
            <a:ext cx="1850400" cy="847725"/>
          </a:xfrm>
          <a:ln w="12700">
            <a:noFill/>
          </a:ln>
        </p:spPr>
        <p:txBody>
          <a:bodyPr lIns="0" anchor="ctr" anchorCtr="0"/>
          <a:lstStyle/>
          <a:p>
            <a:endParaRPr lang="nb-NO" dirty="0"/>
          </a:p>
        </p:txBody>
      </p:sp>
      <p:sp>
        <p:nvSpPr>
          <p:cNvPr id="13" name="Plassholder for bilde på nett 13">
            <a:extLst>
              <a:ext uri="{FF2B5EF4-FFF2-40B4-BE49-F238E27FC236}">
                <a16:creationId xmlns:a16="http://schemas.microsoft.com/office/drawing/2014/main" id="{75C1AE64-E4F1-9F35-EEE0-E352AD7B9A2D}"/>
              </a:ext>
            </a:extLst>
          </p:cNvPr>
          <p:cNvSpPr>
            <a:spLocks noGrp="1"/>
          </p:cNvSpPr>
          <p:nvPr>
            <p:ph type="clipArt" sz="quarter" idx="24"/>
          </p:nvPr>
        </p:nvSpPr>
        <p:spPr>
          <a:xfrm>
            <a:off x="9788603" y="5356054"/>
            <a:ext cx="1850400" cy="847725"/>
          </a:xfrm>
          <a:ln w="12700">
            <a:noFill/>
          </a:ln>
        </p:spPr>
        <p:txBody>
          <a:bodyPr lIns="0" anchor="ctr" anchorCtr="0"/>
          <a:lstStyle/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7293510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 -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ssholder for bilde 32">
            <a:extLst>
              <a:ext uri="{FF2B5EF4-FFF2-40B4-BE49-F238E27FC236}">
                <a16:creationId xmlns:a16="http://schemas.microsoft.com/office/drawing/2014/main" id="{D9CBE1EA-2C59-B04A-AE78-14B97883EFF2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-3" y="1"/>
            <a:ext cx="12192004" cy="6867573"/>
          </a:xfrm>
          <a:custGeom>
            <a:avLst/>
            <a:gdLst>
              <a:gd name="connsiteX0" fmla="*/ 1361326 w 12192004"/>
              <a:gd name="connsiteY0" fmla="*/ 6053309 h 6867573"/>
              <a:gd name="connsiteX1" fmla="*/ 2876794 w 12192004"/>
              <a:gd name="connsiteY1" fmla="*/ 6053309 h 6867573"/>
              <a:gd name="connsiteX2" fmla="*/ 2876794 w 12192004"/>
              <a:gd name="connsiteY2" fmla="*/ 6867572 h 6867573"/>
              <a:gd name="connsiteX3" fmla="*/ 1361326 w 12192004"/>
              <a:gd name="connsiteY3" fmla="*/ 6867572 h 6867573"/>
              <a:gd name="connsiteX4" fmla="*/ 0 w 12192004"/>
              <a:gd name="connsiteY4" fmla="*/ 6053309 h 6867573"/>
              <a:gd name="connsiteX5" fmla="*/ 1279136 w 12192004"/>
              <a:gd name="connsiteY5" fmla="*/ 6053309 h 6867573"/>
              <a:gd name="connsiteX6" fmla="*/ 1279136 w 12192004"/>
              <a:gd name="connsiteY6" fmla="*/ 6867572 h 6867573"/>
              <a:gd name="connsiteX7" fmla="*/ 0 w 12192004"/>
              <a:gd name="connsiteY7" fmla="*/ 6867572 h 6867573"/>
              <a:gd name="connsiteX8" fmla="*/ 9315210 w 12192004"/>
              <a:gd name="connsiteY8" fmla="*/ 4332229 h 6867573"/>
              <a:gd name="connsiteX9" fmla="*/ 12192004 w 12192004"/>
              <a:gd name="connsiteY9" fmla="*/ 4332229 h 6867573"/>
              <a:gd name="connsiteX10" fmla="*/ 12192004 w 12192004"/>
              <a:gd name="connsiteY10" fmla="*/ 6867573 h 6867573"/>
              <a:gd name="connsiteX11" fmla="*/ 9315210 w 12192004"/>
              <a:gd name="connsiteY11" fmla="*/ 6867573 h 6867573"/>
              <a:gd name="connsiteX12" fmla="*/ 10914214 w 12192004"/>
              <a:gd name="connsiteY12" fmla="*/ 3462311 h 6867573"/>
              <a:gd name="connsiteX13" fmla="*/ 12192003 w 12192004"/>
              <a:gd name="connsiteY13" fmla="*/ 3462311 h 6867573"/>
              <a:gd name="connsiteX14" fmla="*/ 12192003 w 12192004"/>
              <a:gd name="connsiteY14" fmla="*/ 4260816 h 6867573"/>
              <a:gd name="connsiteX15" fmla="*/ 10914214 w 12192004"/>
              <a:gd name="connsiteY15" fmla="*/ 4260816 h 6867573"/>
              <a:gd name="connsiteX16" fmla="*/ 9315210 w 12192004"/>
              <a:gd name="connsiteY16" fmla="*/ 3462311 h 6867573"/>
              <a:gd name="connsiteX17" fmla="*/ 10838755 w 12192004"/>
              <a:gd name="connsiteY17" fmla="*/ 3462311 h 6867573"/>
              <a:gd name="connsiteX18" fmla="*/ 10838755 w 12192004"/>
              <a:gd name="connsiteY18" fmla="*/ 4260816 h 6867573"/>
              <a:gd name="connsiteX19" fmla="*/ 9315210 w 12192004"/>
              <a:gd name="connsiteY19" fmla="*/ 4260816 h 6867573"/>
              <a:gd name="connsiteX20" fmla="*/ 0 w 12192004"/>
              <a:gd name="connsiteY20" fmla="*/ 3462311 h 6867573"/>
              <a:gd name="connsiteX21" fmla="*/ 2876794 w 12192004"/>
              <a:gd name="connsiteY21" fmla="*/ 3462311 h 6867573"/>
              <a:gd name="connsiteX22" fmla="*/ 2876794 w 12192004"/>
              <a:gd name="connsiteY22" fmla="*/ 5981897 h 6867573"/>
              <a:gd name="connsiteX23" fmla="*/ 0 w 12192004"/>
              <a:gd name="connsiteY23" fmla="*/ 5981897 h 6867573"/>
              <a:gd name="connsiteX24" fmla="*/ 2948685 w 12192004"/>
              <a:gd name="connsiteY24" fmla="*/ 3462310 h 6867573"/>
              <a:gd name="connsiteX25" fmla="*/ 9239751 w 12192004"/>
              <a:gd name="connsiteY25" fmla="*/ 3462310 h 6867573"/>
              <a:gd name="connsiteX26" fmla="*/ 9239751 w 12192004"/>
              <a:gd name="connsiteY26" fmla="*/ 6867571 h 6867573"/>
              <a:gd name="connsiteX27" fmla="*/ 2948685 w 12192004"/>
              <a:gd name="connsiteY27" fmla="*/ 6867571 h 6867573"/>
              <a:gd name="connsiteX28" fmla="*/ 9315210 w 12192004"/>
              <a:gd name="connsiteY28" fmla="*/ 871313 h 6867573"/>
              <a:gd name="connsiteX29" fmla="*/ 12192004 w 12192004"/>
              <a:gd name="connsiteY29" fmla="*/ 871313 h 6867573"/>
              <a:gd name="connsiteX30" fmla="*/ 12192004 w 12192004"/>
              <a:gd name="connsiteY30" fmla="*/ 3390898 h 6867573"/>
              <a:gd name="connsiteX31" fmla="*/ 9315210 w 12192004"/>
              <a:gd name="connsiteY31" fmla="*/ 3390898 h 6867573"/>
              <a:gd name="connsiteX32" fmla="*/ 9315210 w 12192004"/>
              <a:gd name="connsiteY32" fmla="*/ 9575 h 6867573"/>
              <a:gd name="connsiteX33" fmla="*/ 12192004 w 12192004"/>
              <a:gd name="connsiteY33" fmla="*/ 9575 h 6867573"/>
              <a:gd name="connsiteX34" fmla="*/ 12192004 w 12192004"/>
              <a:gd name="connsiteY34" fmla="*/ 794714 h 6867573"/>
              <a:gd name="connsiteX35" fmla="*/ 9315210 w 12192004"/>
              <a:gd name="connsiteY35" fmla="*/ 794714 h 6867573"/>
              <a:gd name="connsiteX36" fmla="*/ 2 w 12192004"/>
              <a:gd name="connsiteY36" fmla="*/ 0 h 6867573"/>
              <a:gd name="connsiteX37" fmla="*/ 9245603 w 12192004"/>
              <a:gd name="connsiteY37" fmla="*/ 0 h 6867573"/>
              <a:gd name="connsiteX38" fmla="*/ 9245603 w 12192004"/>
              <a:gd name="connsiteY38" fmla="*/ 3390898 h 6867573"/>
              <a:gd name="connsiteX39" fmla="*/ 2 w 12192004"/>
              <a:gd name="connsiteY39" fmla="*/ 3390898 h 6867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2192004" h="6867573">
                <a:moveTo>
                  <a:pt x="1361326" y="6053309"/>
                </a:moveTo>
                <a:lnTo>
                  <a:pt x="2876794" y="6053309"/>
                </a:lnTo>
                <a:lnTo>
                  <a:pt x="2876794" y="6867572"/>
                </a:lnTo>
                <a:lnTo>
                  <a:pt x="1361326" y="6867572"/>
                </a:lnTo>
                <a:close/>
                <a:moveTo>
                  <a:pt x="0" y="6053309"/>
                </a:moveTo>
                <a:lnTo>
                  <a:pt x="1279136" y="6053309"/>
                </a:lnTo>
                <a:lnTo>
                  <a:pt x="1279136" y="6867572"/>
                </a:lnTo>
                <a:lnTo>
                  <a:pt x="0" y="6867572"/>
                </a:lnTo>
                <a:close/>
                <a:moveTo>
                  <a:pt x="9315210" y="4332229"/>
                </a:moveTo>
                <a:lnTo>
                  <a:pt x="12192004" y="4332229"/>
                </a:lnTo>
                <a:lnTo>
                  <a:pt x="12192004" y="6867573"/>
                </a:lnTo>
                <a:lnTo>
                  <a:pt x="9315210" y="6867573"/>
                </a:lnTo>
                <a:close/>
                <a:moveTo>
                  <a:pt x="10914214" y="3462311"/>
                </a:moveTo>
                <a:lnTo>
                  <a:pt x="12192003" y="3462311"/>
                </a:lnTo>
                <a:lnTo>
                  <a:pt x="12192003" y="4260816"/>
                </a:lnTo>
                <a:lnTo>
                  <a:pt x="10914214" y="4260816"/>
                </a:lnTo>
                <a:close/>
                <a:moveTo>
                  <a:pt x="9315210" y="3462311"/>
                </a:moveTo>
                <a:lnTo>
                  <a:pt x="10838755" y="3462311"/>
                </a:lnTo>
                <a:lnTo>
                  <a:pt x="10838755" y="4260816"/>
                </a:lnTo>
                <a:lnTo>
                  <a:pt x="9315210" y="4260816"/>
                </a:lnTo>
                <a:close/>
                <a:moveTo>
                  <a:pt x="0" y="3462311"/>
                </a:moveTo>
                <a:lnTo>
                  <a:pt x="2876794" y="3462311"/>
                </a:lnTo>
                <a:lnTo>
                  <a:pt x="2876794" y="5981897"/>
                </a:lnTo>
                <a:lnTo>
                  <a:pt x="0" y="5981897"/>
                </a:lnTo>
                <a:close/>
                <a:moveTo>
                  <a:pt x="2948685" y="3462310"/>
                </a:moveTo>
                <a:lnTo>
                  <a:pt x="9239751" y="3462310"/>
                </a:lnTo>
                <a:lnTo>
                  <a:pt x="9239751" y="6867571"/>
                </a:lnTo>
                <a:lnTo>
                  <a:pt x="2948685" y="6867571"/>
                </a:lnTo>
                <a:close/>
                <a:moveTo>
                  <a:pt x="9315210" y="871313"/>
                </a:moveTo>
                <a:lnTo>
                  <a:pt x="12192004" y="871313"/>
                </a:lnTo>
                <a:lnTo>
                  <a:pt x="12192004" y="3390898"/>
                </a:lnTo>
                <a:lnTo>
                  <a:pt x="9315210" y="3390898"/>
                </a:lnTo>
                <a:close/>
                <a:moveTo>
                  <a:pt x="9315210" y="9575"/>
                </a:moveTo>
                <a:lnTo>
                  <a:pt x="12192004" y="9575"/>
                </a:lnTo>
                <a:lnTo>
                  <a:pt x="12192004" y="794714"/>
                </a:lnTo>
                <a:lnTo>
                  <a:pt x="9315210" y="794714"/>
                </a:lnTo>
                <a:close/>
                <a:moveTo>
                  <a:pt x="2" y="0"/>
                </a:moveTo>
                <a:lnTo>
                  <a:pt x="9245603" y="0"/>
                </a:lnTo>
                <a:lnTo>
                  <a:pt x="9245603" y="3390898"/>
                </a:lnTo>
                <a:lnTo>
                  <a:pt x="2" y="339089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tIns="576072">
            <a:noAutofit/>
          </a:bodyPr>
          <a:lstStyle>
            <a:lvl1pPr marL="0" indent="0" algn="ctr" defTabSz="6858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sz="1200"/>
            </a:lvl1pPr>
          </a:lstStyle>
          <a:p>
            <a:r>
              <a:rPr lang="nb-NO" dirty="0"/>
              <a:t>Klikk på ikonet for å legge til et bilde</a:t>
            </a:r>
          </a:p>
        </p:txBody>
      </p:sp>
    </p:spTree>
    <p:extLst>
      <p:ext uri="{BB962C8B-B14F-4D97-AF65-F5344CB8AC3E}">
        <p14:creationId xmlns:p14="http://schemas.microsoft.com/office/powerpoint/2010/main" val="27805599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 -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ssholder for bilde 21">
            <a:extLst>
              <a:ext uri="{FF2B5EF4-FFF2-40B4-BE49-F238E27FC236}">
                <a16:creationId xmlns:a16="http://schemas.microsoft.com/office/drawing/2014/main" id="{07A1810E-9EE9-5540-9D88-36A60555D86D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-1" y="-1"/>
            <a:ext cx="12200277" cy="6858001"/>
          </a:xfrm>
          <a:custGeom>
            <a:avLst/>
            <a:gdLst>
              <a:gd name="connsiteX0" fmla="*/ 0 w 12200277"/>
              <a:gd name="connsiteY0" fmla="*/ 5194999 h 6858001"/>
              <a:gd name="connsiteX1" fmla="*/ 2876857 w 12200277"/>
              <a:gd name="connsiteY1" fmla="*/ 5194999 h 6858001"/>
              <a:gd name="connsiteX2" fmla="*/ 2876857 w 12200277"/>
              <a:gd name="connsiteY2" fmla="*/ 6858001 h 6858001"/>
              <a:gd name="connsiteX3" fmla="*/ 0 w 12200277"/>
              <a:gd name="connsiteY3" fmla="*/ 6858001 h 6858001"/>
              <a:gd name="connsiteX4" fmla="*/ 2949577 w 12200277"/>
              <a:gd name="connsiteY4" fmla="*/ 4324525 h 6858001"/>
              <a:gd name="connsiteX5" fmla="*/ 7649824 w 12200277"/>
              <a:gd name="connsiteY5" fmla="*/ 4324525 h 6858001"/>
              <a:gd name="connsiteX6" fmla="*/ 7649824 w 12200277"/>
              <a:gd name="connsiteY6" fmla="*/ 6858001 h 6858001"/>
              <a:gd name="connsiteX7" fmla="*/ 2949577 w 12200277"/>
              <a:gd name="connsiteY7" fmla="*/ 6858001 h 6858001"/>
              <a:gd name="connsiteX8" fmla="*/ 1353459 w 12200277"/>
              <a:gd name="connsiteY8" fmla="*/ 4324525 h 6858001"/>
              <a:gd name="connsiteX9" fmla="*/ 2876857 w 12200277"/>
              <a:gd name="connsiteY9" fmla="*/ 4324525 h 6858001"/>
              <a:gd name="connsiteX10" fmla="*/ 2876857 w 12200277"/>
              <a:gd name="connsiteY10" fmla="*/ 5130801 h 6858001"/>
              <a:gd name="connsiteX11" fmla="*/ 1353459 w 12200277"/>
              <a:gd name="connsiteY11" fmla="*/ 5130801 h 6858001"/>
              <a:gd name="connsiteX12" fmla="*/ 2 w 12200277"/>
              <a:gd name="connsiteY12" fmla="*/ 4324525 h 6858001"/>
              <a:gd name="connsiteX13" fmla="*/ 1283914 w 12200277"/>
              <a:gd name="connsiteY13" fmla="*/ 4324525 h 6858001"/>
              <a:gd name="connsiteX14" fmla="*/ 1283914 w 12200277"/>
              <a:gd name="connsiteY14" fmla="*/ 5130801 h 6858001"/>
              <a:gd name="connsiteX15" fmla="*/ 2 w 12200277"/>
              <a:gd name="connsiteY15" fmla="*/ 5130801 h 6858001"/>
              <a:gd name="connsiteX16" fmla="*/ 4546834 w 12200277"/>
              <a:gd name="connsiteY16" fmla="*/ 2589294 h 6858001"/>
              <a:gd name="connsiteX17" fmla="*/ 7649824 w 12200277"/>
              <a:gd name="connsiteY17" fmla="*/ 2589294 h 6858001"/>
              <a:gd name="connsiteX18" fmla="*/ 7649824 w 12200277"/>
              <a:gd name="connsiteY18" fmla="*/ 4257677 h 6858001"/>
              <a:gd name="connsiteX19" fmla="*/ 4546834 w 12200277"/>
              <a:gd name="connsiteY19" fmla="*/ 4257677 h 6858001"/>
              <a:gd name="connsiteX20" fmla="*/ 7721602 w 12200277"/>
              <a:gd name="connsiteY20" fmla="*/ 1730377 h 6858001"/>
              <a:gd name="connsiteX21" fmla="*/ 12192000 w 12200277"/>
              <a:gd name="connsiteY21" fmla="*/ 1730377 h 6858001"/>
              <a:gd name="connsiteX22" fmla="*/ 12192000 w 12200277"/>
              <a:gd name="connsiteY22" fmla="*/ 6858001 h 6858001"/>
              <a:gd name="connsiteX23" fmla="*/ 7721602 w 12200277"/>
              <a:gd name="connsiteY23" fmla="*/ 6858001 h 6858001"/>
              <a:gd name="connsiteX24" fmla="*/ 7724467 w 12200277"/>
              <a:gd name="connsiteY24" fmla="*/ 868363 h 6858001"/>
              <a:gd name="connsiteX25" fmla="*/ 9248776 w 12200277"/>
              <a:gd name="connsiteY25" fmla="*/ 868363 h 6858001"/>
              <a:gd name="connsiteX26" fmla="*/ 9248776 w 12200277"/>
              <a:gd name="connsiteY26" fmla="*/ 1657350 h 6858001"/>
              <a:gd name="connsiteX27" fmla="*/ 7724467 w 12200277"/>
              <a:gd name="connsiteY27" fmla="*/ 1657350 h 6858001"/>
              <a:gd name="connsiteX28" fmla="*/ 2 w 12200277"/>
              <a:gd name="connsiteY28" fmla="*/ 2 h 6858001"/>
              <a:gd name="connsiteX29" fmla="*/ 4470396 w 12200277"/>
              <a:gd name="connsiteY29" fmla="*/ 2 h 6858001"/>
              <a:gd name="connsiteX30" fmla="*/ 4470396 w 12200277"/>
              <a:gd name="connsiteY30" fmla="*/ 4257676 h 6858001"/>
              <a:gd name="connsiteX31" fmla="*/ 2 w 12200277"/>
              <a:gd name="connsiteY31" fmla="*/ 4257676 h 6858001"/>
              <a:gd name="connsiteX32" fmla="*/ 4546834 w 12200277"/>
              <a:gd name="connsiteY32" fmla="*/ 2 h 6858001"/>
              <a:gd name="connsiteX33" fmla="*/ 7649824 w 12200277"/>
              <a:gd name="connsiteY33" fmla="*/ 2 h 6858001"/>
              <a:gd name="connsiteX34" fmla="*/ 7649824 w 12200277"/>
              <a:gd name="connsiteY34" fmla="*/ 2533477 h 6858001"/>
              <a:gd name="connsiteX35" fmla="*/ 4546834 w 12200277"/>
              <a:gd name="connsiteY35" fmla="*/ 2533477 h 6858001"/>
              <a:gd name="connsiteX36" fmla="*/ 9323419 w 12200277"/>
              <a:gd name="connsiteY36" fmla="*/ 0 h 6858001"/>
              <a:gd name="connsiteX37" fmla="*/ 12200277 w 12200277"/>
              <a:gd name="connsiteY37" fmla="*/ 0 h 6858001"/>
              <a:gd name="connsiteX38" fmla="*/ 12200277 w 12200277"/>
              <a:gd name="connsiteY38" fmla="*/ 1657351 h 6858001"/>
              <a:gd name="connsiteX39" fmla="*/ 9323419 w 12200277"/>
              <a:gd name="connsiteY39" fmla="*/ 1657351 h 6858001"/>
              <a:gd name="connsiteX40" fmla="*/ 7724467 w 12200277"/>
              <a:gd name="connsiteY40" fmla="*/ 0 h 6858001"/>
              <a:gd name="connsiteX41" fmla="*/ 9248776 w 12200277"/>
              <a:gd name="connsiteY41" fmla="*/ 0 h 6858001"/>
              <a:gd name="connsiteX42" fmla="*/ 9248776 w 12200277"/>
              <a:gd name="connsiteY42" fmla="*/ 795339 h 6858001"/>
              <a:gd name="connsiteX43" fmla="*/ 7724467 w 12200277"/>
              <a:gd name="connsiteY43" fmla="*/ 795339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2200277" h="6858001">
                <a:moveTo>
                  <a:pt x="0" y="5194999"/>
                </a:moveTo>
                <a:lnTo>
                  <a:pt x="2876857" y="5194999"/>
                </a:lnTo>
                <a:lnTo>
                  <a:pt x="2876857" y="6858001"/>
                </a:lnTo>
                <a:lnTo>
                  <a:pt x="0" y="6858001"/>
                </a:lnTo>
                <a:close/>
                <a:moveTo>
                  <a:pt x="2949577" y="4324525"/>
                </a:moveTo>
                <a:lnTo>
                  <a:pt x="7649824" y="4324525"/>
                </a:lnTo>
                <a:lnTo>
                  <a:pt x="7649824" y="6858001"/>
                </a:lnTo>
                <a:lnTo>
                  <a:pt x="2949577" y="6858001"/>
                </a:lnTo>
                <a:close/>
                <a:moveTo>
                  <a:pt x="1353459" y="4324525"/>
                </a:moveTo>
                <a:lnTo>
                  <a:pt x="2876857" y="4324525"/>
                </a:lnTo>
                <a:lnTo>
                  <a:pt x="2876857" y="5130801"/>
                </a:lnTo>
                <a:lnTo>
                  <a:pt x="1353459" y="5130801"/>
                </a:lnTo>
                <a:close/>
                <a:moveTo>
                  <a:pt x="2" y="4324525"/>
                </a:moveTo>
                <a:lnTo>
                  <a:pt x="1283914" y="4324525"/>
                </a:lnTo>
                <a:lnTo>
                  <a:pt x="1283914" y="5130801"/>
                </a:lnTo>
                <a:lnTo>
                  <a:pt x="2" y="5130801"/>
                </a:lnTo>
                <a:close/>
                <a:moveTo>
                  <a:pt x="4546834" y="2589294"/>
                </a:moveTo>
                <a:lnTo>
                  <a:pt x="7649824" y="2589294"/>
                </a:lnTo>
                <a:lnTo>
                  <a:pt x="7649824" y="4257677"/>
                </a:lnTo>
                <a:lnTo>
                  <a:pt x="4546834" y="4257677"/>
                </a:lnTo>
                <a:close/>
                <a:moveTo>
                  <a:pt x="7721602" y="1730377"/>
                </a:moveTo>
                <a:lnTo>
                  <a:pt x="12192000" y="1730377"/>
                </a:lnTo>
                <a:lnTo>
                  <a:pt x="12192000" y="6858001"/>
                </a:lnTo>
                <a:lnTo>
                  <a:pt x="7721602" y="6858001"/>
                </a:lnTo>
                <a:close/>
                <a:moveTo>
                  <a:pt x="7724467" y="868363"/>
                </a:moveTo>
                <a:lnTo>
                  <a:pt x="9248776" y="868363"/>
                </a:lnTo>
                <a:lnTo>
                  <a:pt x="9248776" y="1657350"/>
                </a:lnTo>
                <a:lnTo>
                  <a:pt x="7724467" y="1657350"/>
                </a:lnTo>
                <a:close/>
                <a:moveTo>
                  <a:pt x="2" y="2"/>
                </a:moveTo>
                <a:lnTo>
                  <a:pt x="4470396" y="2"/>
                </a:lnTo>
                <a:lnTo>
                  <a:pt x="4470396" y="4257676"/>
                </a:lnTo>
                <a:lnTo>
                  <a:pt x="2" y="4257676"/>
                </a:lnTo>
                <a:close/>
                <a:moveTo>
                  <a:pt x="4546834" y="2"/>
                </a:moveTo>
                <a:lnTo>
                  <a:pt x="7649824" y="2"/>
                </a:lnTo>
                <a:lnTo>
                  <a:pt x="7649824" y="2533477"/>
                </a:lnTo>
                <a:lnTo>
                  <a:pt x="4546834" y="2533477"/>
                </a:lnTo>
                <a:close/>
                <a:moveTo>
                  <a:pt x="9323419" y="0"/>
                </a:moveTo>
                <a:lnTo>
                  <a:pt x="12200277" y="0"/>
                </a:lnTo>
                <a:lnTo>
                  <a:pt x="12200277" y="1657351"/>
                </a:lnTo>
                <a:lnTo>
                  <a:pt x="9323419" y="1657351"/>
                </a:lnTo>
                <a:close/>
                <a:moveTo>
                  <a:pt x="7724467" y="0"/>
                </a:moveTo>
                <a:lnTo>
                  <a:pt x="9248776" y="0"/>
                </a:lnTo>
                <a:lnTo>
                  <a:pt x="9248776" y="795339"/>
                </a:lnTo>
                <a:lnTo>
                  <a:pt x="7724467" y="795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 marL="0" marR="0" indent="0" algn="ju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4EA8"/>
              </a:buClr>
              <a:buSzPct val="120000"/>
              <a:buFontTx/>
              <a:buNone/>
              <a:tabLst/>
              <a:defRPr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Klikk på ikonet for å legge til et bilde</a:t>
            </a: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405016697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 -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ssholder for bilde 8">
            <a:extLst>
              <a:ext uri="{FF2B5EF4-FFF2-40B4-BE49-F238E27FC236}">
                <a16:creationId xmlns:a16="http://schemas.microsoft.com/office/drawing/2014/main" id="{5F525786-C3AF-564F-BBFE-FAA1EBFAA6A5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-1" y="-1"/>
            <a:ext cx="12200277" cy="6858001"/>
          </a:xfrm>
          <a:custGeom>
            <a:avLst/>
            <a:gdLst>
              <a:gd name="connsiteX0" fmla="*/ 9305366 w 12200277"/>
              <a:gd name="connsiteY0" fmla="*/ 3460460 h 6858001"/>
              <a:gd name="connsiteX1" fmla="*/ 12192000 w 12200277"/>
              <a:gd name="connsiteY1" fmla="*/ 3460460 h 6858001"/>
              <a:gd name="connsiteX2" fmla="*/ 12192000 w 12200277"/>
              <a:gd name="connsiteY2" fmla="*/ 6858001 h 6858001"/>
              <a:gd name="connsiteX3" fmla="*/ 9305366 w 12200277"/>
              <a:gd name="connsiteY3" fmla="*/ 6858001 h 6858001"/>
              <a:gd name="connsiteX4" fmla="*/ 4536605 w 12200277"/>
              <a:gd name="connsiteY4" fmla="*/ 3460460 h 6858001"/>
              <a:gd name="connsiteX5" fmla="*/ 9241331 w 12200277"/>
              <a:gd name="connsiteY5" fmla="*/ 3460460 h 6858001"/>
              <a:gd name="connsiteX6" fmla="*/ 9241331 w 12200277"/>
              <a:gd name="connsiteY6" fmla="*/ 6858001 h 6858001"/>
              <a:gd name="connsiteX7" fmla="*/ 4536605 w 12200277"/>
              <a:gd name="connsiteY7" fmla="*/ 6858001 h 6858001"/>
              <a:gd name="connsiteX8" fmla="*/ 0 w 12200277"/>
              <a:gd name="connsiteY8" fmla="*/ 2600327 h 6858001"/>
              <a:gd name="connsiteX9" fmla="*/ 4470395 w 12200277"/>
              <a:gd name="connsiteY9" fmla="*/ 2600327 h 6858001"/>
              <a:gd name="connsiteX10" fmla="*/ 4470395 w 12200277"/>
              <a:gd name="connsiteY10" fmla="*/ 6858001 h 6858001"/>
              <a:gd name="connsiteX11" fmla="*/ 0 w 12200277"/>
              <a:gd name="connsiteY11" fmla="*/ 6858001 h 6858001"/>
              <a:gd name="connsiteX12" fmla="*/ 1 w 12200277"/>
              <a:gd name="connsiteY12" fmla="*/ 2 h 6858001"/>
              <a:gd name="connsiteX13" fmla="*/ 4470396 w 12200277"/>
              <a:gd name="connsiteY13" fmla="*/ 2 h 6858001"/>
              <a:gd name="connsiteX14" fmla="*/ 4470396 w 12200277"/>
              <a:gd name="connsiteY14" fmla="*/ 2533475 h 6858001"/>
              <a:gd name="connsiteX15" fmla="*/ 1 w 12200277"/>
              <a:gd name="connsiteY15" fmla="*/ 2533475 h 6858001"/>
              <a:gd name="connsiteX16" fmla="*/ 7718426 w 12200277"/>
              <a:gd name="connsiteY16" fmla="*/ 0 h 6858001"/>
              <a:gd name="connsiteX17" fmla="*/ 12200277 w 12200277"/>
              <a:gd name="connsiteY17" fmla="*/ 0 h 6858001"/>
              <a:gd name="connsiteX18" fmla="*/ 12200277 w 12200277"/>
              <a:gd name="connsiteY18" fmla="*/ 3397542 h 6858001"/>
              <a:gd name="connsiteX19" fmla="*/ 7718426 w 12200277"/>
              <a:gd name="connsiteY19" fmla="*/ 3397542 h 6858001"/>
              <a:gd name="connsiteX20" fmla="*/ 4536605 w 12200277"/>
              <a:gd name="connsiteY20" fmla="*/ 0 h 6858001"/>
              <a:gd name="connsiteX21" fmla="*/ 7658101 w 12200277"/>
              <a:gd name="connsiteY21" fmla="*/ 0 h 6858001"/>
              <a:gd name="connsiteX22" fmla="*/ 7658101 w 12200277"/>
              <a:gd name="connsiteY22" fmla="*/ 3397541 h 6858001"/>
              <a:gd name="connsiteX23" fmla="*/ 4536605 w 12200277"/>
              <a:gd name="connsiteY23" fmla="*/ 339754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200277" h="6858001">
                <a:moveTo>
                  <a:pt x="9305366" y="3460460"/>
                </a:moveTo>
                <a:lnTo>
                  <a:pt x="12192000" y="3460460"/>
                </a:lnTo>
                <a:lnTo>
                  <a:pt x="12192000" y="6858001"/>
                </a:lnTo>
                <a:lnTo>
                  <a:pt x="9305366" y="6858001"/>
                </a:lnTo>
                <a:close/>
                <a:moveTo>
                  <a:pt x="4536605" y="3460460"/>
                </a:moveTo>
                <a:lnTo>
                  <a:pt x="9241331" y="3460460"/>
                </a:lnTo>
                <a:lnTo>
                  <a:pt x="9241331" y="6858001"/>
                </a:lnTo>
                <a:lnTo>
                  <a:pt x="4536605" y="6858001"/>
                </a:lnTo>
                <a:close/>
                <a:moveTo>
                  <a:pt x="0" y="2600327"/>
                </a:moveTo>
                <a:lnTo>
                  <a:pt x="4470395" y="2600327"/>
                </a:lnTo>
                <a:lnTo>
                  <a:pt x="4470395" y="6858001"/>
                </a:lnTo>
                <a:lnTo>
                  <a:pt x="0" y="6858001"/>
                </a:lnTo>
                <a:close/>
                <a:moveTo>
                  <a:pt x="1" y="2"/>
                </a:moveTo>
                <a:lnTo>
                  <a:pt x="4470396" y="2"/>
                </a:lnTo>
                <a:lnTo>
                  <a:pt x="4470396" y="2533475"/>
                </a:lnTo>
                <a:lnTo>
                  <a:pt x="1" y="2533475"/>
                </a:lnTo>
                <a:close/>
                <a:moveTo>
                  <a:pt x="7718426" y="0"/>
                </a:moveTo>
                <a:lnTo>
                  <a:pt x="12200277" y="0"/>
                </a:lnTo>
                <a:lnTo>
                  <a:pt x="12200277" y="3397542"/>
                </a:lnTo>
                <a:lnTo>
                  <a:pt x="7718426" y="3397542"/>
                </a:lnTo>
                <a:close/>
                <a:moveTo>
                  <a:pt x="4536605" y="0"/>
                </a:moveTo>
                <a:lnTo>
                  <a:pt x="7658101" y="0"/>
                </a:lnTo>
                <a:lnTo>
                  <a:pt x="7658101" y="3397541"/>
                </a:lnTo>
                <a:lnTo>
                  <a:pt x="4536605" y="339754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tabLst/>
              <a:defRPr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Klikk på ikonet for å legge til et bilde</a:t>
            </a: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408646791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vslutnings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ktangel 5">
            <a:extLst>
              <a:ext uri="{FF2B5EF4-FFF2-40B4-BE49-F238E27FC236}">
                <a16:creationId xmlns:a16="http://schemas.microsoft.com/office/drawing/2014/main" id="{8EADF057-DF4C-1B4F-BB8E-7AFA2388C0B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28DC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/>
          </a:p>
        </p:txBody>
      </p:sp>
      <p:pic>
        <p:nvPicPr>
          <p:cNvPr id="12" name="Bilde 11">
            <a:extLst>
              <a:ext uri="{FF2B5EF4-FFF2-40B4-BE49-F238E27FC236}">
                <a16:creationId xmlns:a16="http://schemas.microsoft.com/office/drawing/2014/main" id="{78AEE622-CECD-E24D-85A8-C0310B6B66E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644170" y="2879762"/>
            <a:ext cx="2307368" cy="989532"/>
          </a:xfrm>
          <a:prstGeom prst="rect">
            <a:avLst/>
          </a:prstGeom>
        </p:spPr>
      </p:pic>
      <p:sp>
        <p:nvSpPr>
          <p:cNvPr id="3" name="TekstSylinder 2">
            <a:extLst>
              <a:ext uri="{FF2B5EF4-FFF2-40B4-BE49-F238E27FC236}">
                <a16:creationId xmlns:a16="http://schemas.microsoft.com/office/drawing/2014/main" id="{16F1E07F-4A35-364A-871D-2D5C0C969705}"/>
              </a:ext>
            </a:extLst>
          </p:cNvPr>
          <p:cNvSpPr txBox="1"/>
          <p:nvPr userDrawn="1"/>
        </p:nvSpPr>
        <p:spPr>
          <a:xfrm>
            <a:off x="6240463" y="3097529"/>
            <a:ext cx="4646993" cy="55399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>
              <a:lnSpc>
                <a:spcPct val="100000"/>
              </a:lnSpc>
            </a:pPr>
            <a:r>
              <a:rPr lang="nb-NO" sz="12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Telefon 38 07 50 00</a:t>
            </a:r>
          </a:p>
          <a:p>
            <a:pPr>
              <a:lnSpc>
                <a:spcPct val="100000"/>
              </a:lnSpc>
            </a:pPr>
            <a:r>
              <a:rPr lang="nb-NO" sz="120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post@kristiansand.kommune.no</a:t>
            </a:r>
            <a:endParaRPr lang="nb-NO" sz="12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lnSpc>
                <a:spcPct val="100000"/>
              </a:lnSpc>
            </a:pPr>
            <a:r>
              <a:rPr lang="nb-NO" sz="120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Kristiansand.kommune.no</a:t>
            </a:r>
            <a:endParaRPr lang="nb-NO" sz="12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Plassholder for tekst 4">
            <a:extLst>
              <a:ext uri="{FF2B5EF4-FFF2-40B4-BE49-F238E27FC236}">
                <a16:creationId xmlns:a16="http://schemas.microsoft.com/office/drawing/2014/main" id="{C11D4DBE-C0E5-5584-3646-177E55812CB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50863" y="5059017"/>
            <a:ext cx="5400675" cy="1106833"/>
          </a:xfrm>
          <a:prstGeom prst="rect">
            <a:avLst/>
          </a:prstGeom>
        </p:spPr>
        <p:txBody>
          <a:bodyPr lIns="0" tIns="0" rIns="0" bIns="0" anchor="b"/>
          <a:lstStyle>
            <a:lvl1pPr>
              <a:buNone/>
              <a:defRPr sz="600">
                <a:solidFill>
                  <a:schemeClr val="bg1"/>
                </a:solidFill>
              </a:defRPr>
            </a:lvl1pPr>
            <a:lvl2pPr>
              <a:buNone/>
              <a:defRPr sz="700"/>
            </a:lvl2pPr>
            <a:lvl3pPr>
              <a:buNone/>
              <a:defRPr sz="700"/>
            </a:lvl3pPr>
            <a:lvl4pPr>
              <a:buNone/>
              <a:defRPr sz="700"/>
            </a:lvl4pPr>
            <a:lvl5pPr>
              <a:buNone/>
              <a:defRPr sz="700"/>
            </a:lvl5pPr>
          </a:lstStyle>
          <a:p>
            <a:pPr lvl="0"/>
            <a:r>
              <a:rPr lang="nb-NO" dirty="0"/>
              <a:t>Klikk for å legge til fotokreditering </a:t>
            </a:r>
          </a:p>
        </p:txBody>
      </p:sp>
    </p:spTree>
    <p:extLst>
      <p:ext uri="{BB962C8B-B14F-4D97-AF65-F5344CB8AC3E}">
        <p14:creationId xmlns:p14="http://schemas.microsoft.com/office/powerpoint/2010/main" val="4120977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9.xml"/><Relationship Id="rId21" Type="http://schemas.openxmlformats.org/officeDocument/2006/relationships/theme" Target="../theme/theme3.xml"/><Relationship Id="rId7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23.xml"/><Relationship Id="rId2" Type="http://schemas.openxmlformats.org/officeDocument/2006/relationships/slideLayout" Target="../slideLayouts/slideLayout8.xml"/><Relationship Id="rId16" Type="http://schemas.openxmlformats.org/officeDocument/2006/relationships/slideLayout" Target="../slideLayouts/slideLayout22.xml"/><Relationship Id="rId20" Type="http://schemas.openxmlformats.org/officeDocument/2006/relationships/slideLayout" Target="../slideLayouts/slideLayout26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16.xml"/><Relationship Id="rId19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20.xml"/><Relationship Id="rId22" Type="http://schemas.openxmlformats.org/officeDocument/2006/relationships/image" Target="../media/image8.emf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2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40.xml"/><Relationship Id="rId18" Type="http://schemas.openxmlformats.org/officeDocument/2006/relationships/slideLayout" Target="../slideLayouts/slideLayout45.xml"/><Relationship Id="rId3" Type="http://schemas.openxmlformats.org/officeDocument/2006/relationships/slideLayout" Target="../slideLayouts/slideLayout30.xml"/><Relationship Id="rId21" Type="http://schemas.openxmlformats.org/officeDocument/2006/relationships/slideLayout" Target="../slideLayouts/slideLayout48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17" Type="http://schemas.openxmlformats.org/officeDocument/2006/relationships/slideLayout" Target="../slideLayouts/slideLayout44.xml"/><Relationship Id="rId2" Type="http://schemas.openxmlformats.org/officeDocument/2006/relationships/slideLayout" Target="../slideLayouts/slideLayout29.xml"/><Relationship Id="rId16" Type="http://schemas.openxmlformats.org/officeDocument/2006/relationships/slideLayout" Target="../slideLayouts/slideLayout43.xml"/><Relationship Id="rId20" Type="http://schemas.openxmlformats.org/officeDocument/2006/relationships/slideLayout" Target="../slideLayouts/slideLayout47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5" Type="http://schemas.openxmlformats.org/officeDocument/2006/relationships/slideLayout" Target="../slideLayouts/slideLayout42.xml"/><Relationship Id="rId23" Type="http://schemas.openxmlformats.org/officeDocument/2006/relationships/image" Target="../media/image8.emf"/><Relationship Id="rId10" Type="http://schemas.openxmlformats.org/officeDocument/2006/relationships/slideLayout" Target="../slideLayouts/slideLayout37.xml"/><Relationship Id="rId19" Type="http://schemas.openxmlformats.org/officeDocument/2006/relationships/slideLayout" Target="../slideLayouts/slideLayout46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Relationship Id="rId14" Type="http://schemas.openxmlformats.org/officeDocument/2006/relationships/slideLayout" Target="../slideLayouts/slideLayout41.xml"/><Relationship Id="rId22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1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5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37538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7" r:id="rId1"/>
    <p:sldLayoutId id="2147483871" r:id="rId2"/>
    <p:sldLayoutId id="2147483867" r:id="rId3"/>
    <p:sldLayoutId id="2147483890" r:id="rId4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rgbClr val="004EA8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rgbClr val="004EA8"/>
        </a:buClr>
        <a:buSzPct val="12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Clr>
          <a:srgbClr val="004EA8"/>
        </a:buClr>
        <a:buSzPct val="120000"/>
        <a:buFont typeface="Wingdings" pitchFamily="2" charset="2"/>
        <a:buChar char="§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Clr>
          <a:srgbClr val="004EA8"/>
        </a:buClr>
        <a:buSzPct val="120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Clr>
          <a:srgbClr val="004EA8"/>
        </a:buClr>
        <a:buSzPct val="120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Clr>
          <a:srgbClr val="004EA8"/>
        </a:buClr>
        <a:buSzPct val="120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4" pos="7333">
          <p15:clr>
            <a:srgbClr val="F26B43"/>
          </p15:clr>
        </p15:guide>
        <p15:guide id="5" pos="347">
          <p15:clr>
            <a:srgbClr val="F26B43"/>
          </p15:clr>
        </p15:guide>
        <p15:guide id="6" orient="horz" pos="2160">
          <p15:clr>
            <a:srgbClr val="F26B43"/>
          </p15:clr>
        </p15:guide>
        <p15:guide id="7" orient="horz" pos="3884">
          <p15:clr>
            <a:srgbClr val="F26B43"/>
          </p15:clr>
        </p15:guide>
        <p15:guide id="10" orient="horz" pos="958">
          <p15:clr>
            <a:srgbClr val="F26B43"/>
          </p15:clr>
        </p15:guide>
        <p15:guide id="11" orient="horz" pos="799">
          <p15:clr>
            <a:srgbClr val="F26B43"/>
          </p15:clr>
        </p15:guide>
        <p15:guide id="12" pos="3749">
          <p15:clr>
            <a:srgbClr val="F26B43"/>
          </p15:clr>
        </p15:guide>
        <p15:guide id="13" pos="3931">
          <p15:clr>
            <a:srgbClr val="F26B43"/>
          </p15:clr>
        </p15:guide>
        <p15:guide id="14" orient="horz" pos="3725">
          <p15:clr>
            <a:srgbClr val="F26B43"/>
          </p15:clr>
        </p15:guide>
        <p15:guide id="15" orient="horz" pos="754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3765A449-645F-A441-A3AB-0696E257C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291600"/>
            <a:ext cx="8731528" cy="972000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F39560B0-55CC-364A-9491-62A0F4C4B0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3" y="1628775"/>
            <a:ext cx="11090275" cy="4429124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F3A31F23-6B5F-284D-B570-504C5F3200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165104" y="6356350"/>
            <a:ext cx="4497658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000">
                <a:solidFill>
                  <a:srgbClr val="002E5A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endParaRPr lang="nb-NO" dirty="0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E99A95E3-4781-ED40-A46D-D83E0C201D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52693" y="6356350"/>
            <a:ext cx="684523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000">
                <a:solidFill>
                  <a:srgbClr val="002E5A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fld id="{4288501E-C257-5641-A554-F7A4E2A0FB01}" type="slidenum">
              <a:rPr lang="nb-NO" smtClean="0"/>
              <a:pPr/>
              <a:t>‹#›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086576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55" r:id="rId2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kern="1200">
          <a:solidFill>
            <a:srgbClr val="004EA8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rgbClr val="004EA8"/>
        </a:buClr>
        <a:buSzPct val="120000"/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Clr>
          <a:srgbClr val="004EA8"/>
        </a:buClr>
        <a:buSzPct val="120000"/>
        <a:buFont typeface="Wingdings" pitchFamily="2" charset="2"/>
        <a:buChar char="§"/>
        <a:defRPr sz="20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Clr>
          <a:srgbClr val="004EA8"/>
        </a:buClr>
        <a:buSzPct val="12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Clr>
          <a:srgbClr val="004EA8"/>
        </a:buClr>
        <a:buSzPct val="120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Clr>
          <a:srgbClr val="004EA8"/>
        </a:buClr>
        <a:buSzPct val="120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4" pos="7333">
          <p15:clr>
            <a:srgbClr val="F26B43"/>
          </p15:clr>
        </p15:guide>
        <p15:guide id="5" pos="347">
          <p15:clr>
            <a:srgbClr val="F26B43"/>
          </p15:clr>
        </p15:guide>
        <p15:guide id="6" orient="horz" pos="2160">
          <p15:clr>
            <a:srgbClr val="F26B43"/>
          </p15:clr>
        </p15:guide>
        <p15:guide id="10" orient="horz" pos="958">
          <p15:clr>
            <a:srgbClr val="F26B43"/>
          </p15:clr>
        </p15:guide>
        <p15:guide id="11" orient="horz" pos="799">
          <p15:clr>
            <a:srgbClr val="F26B43"/>
          </p15:clr>
        </p15:guide>
        <p15:guide id="12" pos="3749">
          <p15:clr>
            <a:srgbClr val="F26B43"/>
          </p15:clr>
        </p15:guide>
        <p15:guide id="13" pos="3931">
          <p15:clr>
            <a:srgbClr val="F26B43"/>
          </p15:clr>
        </p15:guide>
        <p15:guide id="15" orient="horz" pos="754">
          <p15:clr>
            <a:srgbClr val="F26B43"/>
          </p15:clr>
        </p15:guide>
        <p15:guide id="16" orient="horz" pos="3816">
          <p15:clr>
            <a:srgbClr val="F26B43"/>
          </p15:clr>
        </p15:guide>
        <p15:guide id="17" orient="horz" pos="1026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3765A449-645F-A441-A3AB-0696E257C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291600"/>
            <a:ext cx="8731528" cy="972000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F39560B0-55CC-364A-9491-62A0F4C4B0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3" y="1628775"/>
            <a:ext cx="11090275" cy="4429124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F3A31F23-6B5F-284D-B570-504C5F3200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50863" y="6356350"/>
            <a:ext cx="5545137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000">
                <a:solidFill>
                  <a:srgbClr val="002E5A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endParaRPr lang="nb-NO" dirty="0"/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2B1E2FA6-4C5F-294F-A463-17B6FF4826F8}"/>
              </a:ext>
            </a:extLst>
          </p:cNvPr>
          <p:cNvPicPr>
            <a:picLocks noChangeAspect="1"/>
          </p:cNvPicPr>
          <p:nvPr userDrawn="1"/>
        </p:nvPicPr>
        <p:blipFill>
          <a:blip r:embed="rId22"/>
          <a:stretch>
            <a:fillRect/>
          </a:stretch>
        </p:blipFill>
        <p:spPr>
          <a:xfrm>
            <a:off x="9833252" y="424773"/>
            <a:ext cx="1807886" cy="7753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74701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  <p:sldLayoutId id="2147483827" r:id="rId12"/>
    <p:sldLayoutId id="2147483828" r:id="rId13"/>
    <p:sldLayoutId id="2147483829" r:id="rId14"/>
    <p:sldLayoutId id="2147483846" r:id="rId15"/>
    <p:sldLayoutId id="2147483832" r:id="rId16"/>
    <p:sldLayoutId id="2147483831" r:id="rId17"/>
    <p:sldLayoutId id="2147483888" r:id="rId18"/>
    <p:sldLayoutId id="2147483883" r:id="rId19"/>
    <p:sldLayoutId id="2147483884" r:id="rId20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kern="1200">
          <a:solidFill>
            <a:srgbClr val="004EA8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rgbClr val="004EA8"/>
        </a:buClr>
        <a:buSzPct val="120000"/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Clr>
          <a:srgbClr val="004EA8"/>
        </a:buClr>
        <a:buSzPct val="120000"/>
        <a:buFont typeface="Wingdings" pitchFamily="2" charset="2"/>
        <a:buChar char="§"/>
        <a:defRPr sz="20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Clr>
          <a:srgbClr val="004EA8"/>
        </a:buClr>
        <a:buSzPct val="12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Clr>
          <a:srgbClr val="004EA8"/>
        </a:buClr>
        <a:buSzPct val="120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Clr>
          <a:srgbClr val="004EA8"/>
        </a:buClr>
        <a:buSzPct val="120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4" pos="7333">
          <p15:clr>
            <a:srgbClr val="F26B43"/>
          </p15:clr>
        </p15:guide>
        <p15:guide id="5" pos="347">
          <p15:clr>
            <a:srgbClr val="F26B43"/>
          </p15:clr>
        </p15:guide>
        <p15:guide id="6" orient="horz" pos="2160">
          <p15:clr>
            <a:srgbClr val="F26B43"/>
          </p15:clr>
        </p15:guide>
        <p15:guide id="10" orient="horz" pos="958">
          <p15:clr>
            <a:srgbClr val="F26B43"/>
          </p15:clr>
        </p15:guide>
        <p15:guide id="11" orient="horz" pos="799">
          <p15:clr>
            <a:srgbClr val="F26B43"/>
          </p15:clr>
        </p15:guide>
        <p15:guide id="12" pos="3749">
          <p15:clr>
            <a:srgbClr val="F26B43"/>
          </p15:clr>
        </p15:guide>
        <p15:guide id="13" pos="3931">
          <p15:clr>
            <a:srgbClr val="F26B43"/>
          </p15:clr>
        </p15:guide>
        <p15:guide id="14" orient="horz" pos="3816">
          <p15:clr>
            <a:srgbClr val="F26B43"/>
          </p15:clr>
        </p15:guide>
        <p15:guide id="15" orient="horz" pos="754">
          <p15:clr>
            <a:srgbClr val="F26B43"/>
          </p15:clr>
        </p15:guide>
        <p15:guide id="16" orient="horz" pos="1026" userDrawn="1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3765A449-645F-A441-A3AB-0696E257C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291600"/>
            <a:ext cx="8731528" cy="972000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F39560B0-55CC-364A-9491-62A0F4C4B0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3" y="1628775"/>
            <a:ext cx="11090275" cy="4429124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F3A31F23-6B5F-284D-B570-504C5F3200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165104" y="6356350"/>
            <a:ext cx="4497658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000">
                <a:solidFill>
                  <a:srgbClr val="002E5A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endParaRPr lang="nb-NO" dirty="0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E99A95E3-4781-ED40-A46D-D83E0C201D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52693" y="6356350"/>
            <a:ext cx="684523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000">
                <a:solidFill>
                  <a:srgbClr val="002E5A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fld id="{4288501E-C257-5641-A554-F7A4E2A0FB01}" type="slidenum">
              <a:rPr lang="nb-NO" smtClean="0"/>
              <a:pPr/>
              <a:t>‹#›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880280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1" r:id="rId1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kern="1200">
          <a:solidFill>
            <a:srgbClr val="004EA8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rgbClr val="004EA8"/>
        </a:buClr>
        <a:buSzPct val="120000"/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Clr>
          <a:srgbClr val="004EA8"/>
        </a:buClr>
        <a:buSzPct val="120000"/>
        <a:buFont typeface="Wingdings" pitchFamily="2" charset="2"/>
        <a:buChar char="§"/>
        <a:defRPr sz="20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Clr>
          <a:srgbClr val="004EA8"/>
        </a:buClr>
        <a:buSzPct val="12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Clr>
          <a:srgbClr val="004EA8"/>
        </a:buClr>
        <a:buSzPct val="120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Clr>
          <a:srgbClr val="004EA8"/>
        </a:buClr>
        <a:buSzPct val="120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  <p15:guide id="4" pos="7333" userDrawn="1">
          <p15:clr>
            <a:srgbClr val="F26B43"/>
          </p15:clr>
        </p15:guide>
        <p15:guide id="5" pos="347" userDrawn="1">
          <p15:clr>
            <a:srgbClr val="F26B43"/>
          </p15:clr>
        </p15:guide>
        <p15:guide id="6" orient="horz" pos="2160" userDrawn="1">
          <p15:clr>
            <a:srgbClr val="F26B43"/>
          </p15:clr>
        </p15:guide>
        <p15:guide id="10" orient="horz" pos="958" userDrawn="1">
          <p15:clr>
            <a:srgbClr val="F26B43"/>
          </p15:clr>
        </p15:guide>
        <p15:guide id="11" orient="horz" pos="799" userDrawn="1">
          <p15:clr>
            <a:srgbClr val="F26B43"/>
          </p15:clr>
        </p15:guide>
        <p15:guide id="12" pos="3749" userDrawn="1">
          <p15:clr>
            <a:srgbClr val="F26B43"/>
          </p15:clr>
        </p15:guide>
        <p15:guide id="13" pos="3931" userDrawn="1">
          <p15:clr>
            <a:srgbClr val="F26B43"/>
          </p15:clr>
        </p15:guide>
        <p15:guide id="15" orient="horz" pos="754" userDrawn="1">
          <p15:clr>
            <a:srgbClr val="F26B43"/>
          </p15:clr>
        </p15:guide>
        <p15:guide id="16" orient="horz" pos="3816" userDrawn="1">
          <p15:clr>
            <a:srgbClr val="F26B43"/>
          </p15:clr>
        </p15:guide>
        <p15:guide id="17" orient="horz" pos="1026" userDrawn="1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3765A449-645F-A441-A3AB-0696E257C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291600"/>
            <a:ext cx="11090274" cy="972000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F39560B0-55CC-364A-9491-62A0F4C4B0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3" y="1628775"/>
            <a:ext cx="11090275" cy="457199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F3A31F23-6B5F-284D-B570-504C5F3200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50864" y="6359010"/>
            <a:ext cx="4497658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000">
                <a:solidFill>
                  <a:srgbClr val="002E5A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endParaRPr lang="nb-NO" dirty="0"/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2B1E2FA6-4C5F-294F-A463-17B6FF4826F8}"/>
              </a:ext>
            </a:extLst>
          </p:cNvPr>
          <p:cNvPicPr>
            <a:picLocks noChangeAspect="1"/>
          </p:cNvPicPr>
          <p:nvPr userDrawn="1"/>
        </p:nvPicPr>
        <p:blipFill>
          <a:blip r:embed="rId23"/>
          <a:stretch>
            <a:fillRect/>
          </a:stretch>
        </p:blipFill>
        <p:spPr>
          <a:xfrm>
            <a:off x="10687415" y="6337066"/>
            <a:ext cx="953723" cy="4090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79407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9" r:id="rId4"/>
    <p:sldLayoutId id="2147483790" r:id="rId5"/>
    <p:sldLayoutId id="2147483786" r:id="rId6"/>
    <p:sldLayoutId id="2147483787" r:id="rId7"/>
    <p:sldLayoutId id="2147483788" r:id="rId8"/>
    <p:sldLayoutId id="2147483791" r:id="rId9"/>
    <p:sldLayoutId id="2147483812" r:id="rId10"/>
    <p:sldLayoutId id="2147483792" r:id="rId11"/>
    <p:sldLayoutId id="2147483793" r:id="rId12"/>
    <p:sldLayoutId id="2147483813" r:id="rId13"/>
    <p:sldLayoutId id="2147483794" r:id="rId14"/>
    <p:sldLayoutId id="2147483797" r:id="rId15"/>
    <p:sldLayoutId id="2147483795" r:id="rId16"/>
    <p:sldLayoutId id="2147483796" r:id="rId17"/>
    <p:sldLayoutId id="2147483885" r:id="rId18"/>
    <p:sldLayoutId id="2147483889" r:id="rId19"/>
    <p:sldLayoutId id="2147483886" r:id="rId20"/>
    <p:sldLayoutId id="2147483887" r:id="rId21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kern="1200">
          <a:solidFill>
            <a:srgbClr val="004EA8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rgbClr val="004EA8"/>
        </a:buClr>
        <a:buSzPct val="120000"/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Clr>
          <a:srgbClr val="004EA8"/>
        </a:buClr>
        <a:buSzPct val="120000"/>
        <a:buFont typeface="Wingdings" pitchFamily="2" charset="2"/>
        <a:buChar char="§"/>
        <a:defRPr sz="20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Clr>
          <a:srgbClr val="004EA8"/>
        </a:buClr>
        <a:buSzPct val="12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Clr>
          <a:srgbClr val="004EA8"/>
        </a:buClr>
        <a:buSzPct val="120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Clr>
          <a:srgbClr val="004EA8"/>
        </a:buClr>
        <a:buSzPct val="120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4" pos="7333">
          <p15:clr>
            <a:srgbClr val="F26B43"/>
          </p15:clr>
        </p15:guide>
        <p15:guide id="5" pos="347">
          <p15:clr>
            <a:srgbClr val="F26B43"/>
          </p15:clr>
        </p15:guide>
        <p15:guide id="6" orient="horz" pos="2160">
          <p15:clr>
            <a:srgbClr val="F26B43"/>
          </p15:clr>
        </p15:guide>
        <p15:guide id="10" orient="horz" pos="958">
          <p15:clr>
            <a:srgbClr val="F26B43"/>
          </p15:clr>
        </p15:guide>
        <p15:guide id="11" orient="horz" pos="799">
          <p15:clr>
            <a:srgbClr val="F26B43"/>
          </p15:clr>
        </p15:guide>
        <p15:guide id="12" pos="3749">
          <p15:clr>
            <a:srgbClr val="F26B43"/>
          </p15:clr>
        </p15:guide>
        <p15:guide id="13" pos="3931">
          <p15:clr>
            <a:srgbClr val="F26B43"/>
          </p15:clr>
        </p15:guide>
        <p15:guide id="14" orient="horz" pos="3816" userDrawn="1">
          <p15:clr>
            <a:srgbClr val="F26B43"/>
          </p15:clr>
        </p15:guide>
        <p15:guide id="15" orient="horz" pos="754">
          <p15:clr>
            <a:srgbClr val="F26B43"/>
          </p15:clr>
        </p15:guide>
        <p15:guide id="16" orient="horz" pos="3906" userDrawn="1">
          <p15:clr>
            <a:srgbClr val="F26B43"/>
          </p15:clr>
        </p15:guide>
        <p15:guide id="17" orient="horz" pos="1026" userDrawn="1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3404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8" r:id="rId1"/>
    <p:sldLayoutId id="2147483850" r:id="rId2"/>
    <p:sldLayoutId id="2147483853" r:id="rId3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0" kern="1200">
          <a:solidFill>
            <a:srgbClr val="004EA8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rgbClr val="004EA8"/>
        </a:buClr>
        <a:buSzPct val="12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Clr>
          <a:srgbClr val="004EA8"/>
        </a:buClr>
        <a:buSzPct val="120000"/>
        <a:buFont typeface="Wingdings" pitchFamily="2" charset="2"/>
        <a:buChar char="§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Clr>
          <a:srgbClr val="004EA8"/>
        </a:buClr>
        <a:buSzPct val="120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Clr>
          <a:srgbClr val="004EA8"/>
        </a:buClr>
        <a:buSzPct val="120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Clr>
          <a:srgbClr val="004EA8"/>
        </a:buClr>
        <a:buSzPct val="120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4" pos="7333">
          <p15:clr>
            <a:srgbClr val="F26B43"/>
          </p15:clr>
        </p15:guide>
        <p15:guide id="5" pos="347">
          <p15:clr>
            <a:srgbClr val="F26B43"/>
          </p15:clr>
        </p15:guide>
        <p15:guide id="6" orient="horz" pos="2160">
          <p15:clr>
            <a:srgbClr val="F26B43"/>
          </p15:clr>
        </p15:guide>
        <p15:guide id="7" orient="horz" pos="3884">
          <p15:clr>
            <a:srgbClr val="F26B43"/>
          </p15:clr>
        </p15:guide>
        <p15:guide id="10" orient="horz" pos="958">
          <p15:clr>
            <a:srgbClr val="F26B43"/>
          </p15:clr>
        </p15:guide>
        <p15:guide id="11" orient="horz" pos="799">
          <p15:clr>
            <a:srgbClr val="F26B43"/>
          </p15:clr>
        </p15:guide>
        <p15:guide id="12" pos="3749">
          <p15:clr>
            <a:srgbClr val="F26B43"/>
          </p15:clr>
        </p15:guide>
        <p15:guide id="13" pos="3931">
          <p15:clr>
            <a:srgbClr val="F26B43"/>
          </p15:clr>
        </p15:guide>
        <p15:guide id="14" orient="horz" pos="3725">
          <p15:clr>
            <a:srgbClr val="F26B43"/>
          </p15:clr>
        </p15:guide>
        <p15:guide id="15" orient="horz" pos="754">
          <p15:clr>
            <a:srgbClr val="F26B43"/>
          </p15:clr>
        </p15:guide>
      </p15:sldGuideLst>
    </p:ext>
  </p:extLst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3765A449-645F-A441-A3AB-0696E257C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291600"/>
            <a:ext cx="8731528" cy="972000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F39560B0-55CC-364A-9491-62A0F4C4B0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3" y="1628775"/>
            <a:ext cx="11090275" cy="427804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</p:spTree>
    <p:extLst>
      <p:ext uri="{BB962C8B-B14F-4D97-AF65-F5344CB8AC3E}">
        <p14:creationId xmlns:p14="http://schemas.microsoft.com/office/powerpoint/2010/main" val="2528493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4" r:id="rId1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kern="1200">
          <a:solidFill>
            <a:srgbClr val="004EA8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rgbClr val="004EA8"/>
        </a:buClr>
        <a:buSzPct val="120000"/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Clr>
          <a:srgbClr val="004EA8"/>
        </a:buClr>
        <a:buSzPct val="120000"/>
        <a:buFont typeface="Wingdings" pitchFamily="2" charset="2"/>
        <a:buChar char="§"/>
        <a:defRPr sz="20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Clr>
          <a:srgbClr val="004EA8"/>
        </a:buClr>
        <a:buSzPct val="12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Clr>
          <a:srgbClr val="004EA8"/>
        </a:buClr>
        <a:buSzPct val="120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Clr>
          <a:srgbClr val="004EA8"/>
        </a:buClr>
        <a:buSzPct val="120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4" pos="7333">
          <p15:clr>
            <a:srgbClr val="F26B43"/>
          </p15:clr>
        </p15:guide>
        <p15:guide id="5" pos="347">
          <p15:clr>
            <a:srgbClr val="F26B43"/>
          </p15:clr>
        </p15:guide>
        <p15:guide id="6" orient="horz" pos="2160">
          <p15:clr>
            <a:srgbClr val="F26B43"/>
          </p15:clr>
        </p15:guide>
        <p15:guide id="7" orient="horz" pos="3884">
          <p15:clr>
            <a:srgbClr val="F26B43"/>
          </p15:clr>
        </p15:guide>
        <p15:guide id="10" orient="horz" pos="958">
          <p15:clr>
            <a:srgbClr val="F26B43"/>
          </p15:clr>
        </p15:guide>
        <p15:guide id="11" orient="horz" pos="799">
          <p15:clr>
            <a:srgbClr val="F26B43"/>
          </p15:clr>
        </p15:guide>
        <p15:guide id="12" pos="3749">
          <p15:clr>
            <a:srgbClr val="F26B43"/>
          </p15:clr>
        </p15:guide>
        <p15:guide id="13" pos="3931">
          <p15:clr>
            <a:srgbClr val="F26B43"/>
          </p15:clr>
        </p15:guide>
        <p15:guide id="14" orient="horz" pos="3725">
          <p15:clr>
            <a:srgbClr val="F26B43"/>
          </p15:clr>
        </p15:guide>
        <p15:guide id="15" orient="horz" pos="754">
          <p15:clr>
            <a:srgbClr val="F26B43"/>
          </p15:clr>
        </p15:guide>
        <p15:guide id="16" orient="horz" pos="102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62754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1DC4F0DE-AC29-C346-0A11-703CB6A90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2B79E58A-2918-D37D-EF4A-600CD7AFB8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140666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A8CF660E-4221-CF4F-3F4E-549BEBC75C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14E9D3B9-00A0-2251-41D7-68040583F8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bilde 3">
            <a:extLst>
              <a:ext uri="{FF2B5EF4-FFF2-40B4-BE49-F238E27FC236}">
                <a16:creationId xmlns:a16="http://schemas.microsoft.com/office/drawing/2014/main" id="{F1665D2E-5205-F67F-761C-0FB61FA33EC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A32654EF-7FA1-8DE2-C7E0-754545D00C6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9641402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F6E06739-84FC-C2C1-45A1-21E8F3308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DD0B952F-EDEF-58E3-99D2-C6B4F2C7DE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1839D9F8-2E95-EFA2-0804-AE9E57D23BD2}"/>
              </a:ext>
            </a:extLst>
          </p:cNvPr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2205723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0CF81DE2-BEB4-3901-0C35-3CB94DBF3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A1DBCB9B-0506-3465-488F-FF9C49B906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EAD9E47C-A3F6-4882-AB76-5744D8B221C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37EC7CAE-FB61-DFCA-647F-B459D85E37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innhold 5">
            <a:extLst>
              <a:ext uri="{FF2B5EF4-FFF2-40B4-BE49-F238E27FC236}">
                <a16:creationId xmlns:a16="http://schemas.microsoft.com/office/drawing/2014/main" id="{08F58E69-7FC8-6210-BDD7-A0291C692FB1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4470370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AEA54A44-B177-F159-7327-5E6F48718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C90F7833-6232-0D9E-0EFC-21820F23418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4081416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A8045FA4-F837-E60D-38DB-0649BB0C7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tekst 15">
            <a:extLst>
              <a:ext uri="{FF2B5EF4-FFF2-40B4-BE49-F238E27FC236}">
                <a16:creationId xmlns:a16="http://schemas.microsoft.com/office/drawing/2014/main" id="{2B49D9D6-8FB9-A43D-7722-C5793EAAD81D}"/>
              </a:ext>
            </a:extLst>
          </p:cNvPr>
          <p:cNvSpPr txBox="1">
            <a:spLocks/>
          </p:cNvSpPr>
          <p:nvPr/>
        </p:nvSpPr>
        <p:spPr>
          <a:xfrm>
            <a:off x="550863" y="3671889"/>
            <a:ext cx="1667687" cy="439216"/>
          </a:xfrm>
          <a:prstGeom prst="rect">
            <a:avLst/>
          </a:prstGeom>
        </p:spPr>
        <p:txBody>
          <a:bodyPr/>
          <a:lstStyle>
            <a:lvl1pPr marL="11113" indent="-11113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None/>
              <a:tabLst/>
              <a:defRPr sz="1600" b="1" kern="1200">
                <a:solidFill>
                  <a:srgbClr val="002D5A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/>
              <a:t>Skriv inn tittel</a:t>
            </a:r>
            <a:endParaRPr lang="nb-NO" dirty="0"/>
          </a:p>
        </p:txBody>
      </p:sp>
      <p:sp>
        <p:nvSpPr>
          <p:cNvPr id="6" name="Plassholder for tekst 15">
            <a:extLst>
              <a:ext uri="{FF2B5EF4-FFF2-40B4-BE49-F238E27FC236}">
                <a16:creationId xmlns:a16="http://schemas.microsoft.com/office/drawing/2014/main" id="{3ECC3A06-36B5-36A8-378B-615F0905FEAE}"/>
              </a:ext>
            </a:extLst>
          </p:cNvPr>
          <p:cNvSpPr txBox="1">
            <a:spLocks/>
          </p:cNvSpPr>
          <p:nvPr/>
        </p:nvSpPr>
        <p:spPr>
          <a:xfrm>
            <a:off x="550863" y="4306407"/>
            <a:ext cx="1667687" cy="131874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None/>
              <a:defRPr sz="1400" b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/>
              <a:t>Skriv tekst her</a:t>
            </a:r>
            <a:endParaRPr lang="nb-NO" dirty="0"/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6417458D-144C-E4E6-2DBE-4717EAE4752D}"/>
              </a:ext>
            </a:extLst>
          </p:cNvPr>
          <p:cNvSpPr/>
          <p:nvPr/>
        </p:nvSpPr>
        <p:spPr>
          <a:xfrm>
            <a:off x="550863" y="1845971"/>
            <a:ext cx="1667687" cy="1667687"/>
          </a:xfrm>
          <a:prstGeom prst="ellipse">
            <a:avLst/>
          </a:prstGeom>
          <a:solidFill>
            <a:srgbClr val="004E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3971D72F-83A1-EF21-D8E6-0D36712DBB80}"/>
              </a:ext>
            </a:extLst>
          </p:cNvPr>
          <p:cNvSpPr/>
          <p:nvPr/>
        </p:nvSpPr>
        <p:spPr>
          <a:xfrm>
            <a:off x="2435381" y="1845971"/>
            <a:ext cx="1667687" cy="1667687"/>
          </a:xfrm>
          <a:prstGeom prst="ellipse">
            <a:avLst/>
          </a:prstGeom>
          <a:solidFill>
            <a:srgbClr val="004E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7A47AF49-544C-A89F-A306-EE7C18F917EA}"/>
              </a:ext>
            </a:extLst>
          </p:cNvPr>
          <p:cNvSpPr/>
          <p:nvPr/>
        </p:nvSpPr>
        <p:spPr>
          <a:xfrm>
            <a:off x="4319899" y="1845971"/>
            <a:ext cx="1667687" cy="1667687"/>
          </a:xfrm>
          <a:prstGeom prst="ellipse">
            <a:avLst/>
          </a:prstGeom>
          <a:solidFill>
            <a:srgbClr val="004E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EE2CA68B-F8AC-A675-A307-E77A702C807C}"/>
              </a:ext>
            </a:extLst>
          </p:cNvPr>
          <p:cNvSpPr/>
          <p:nvPr/>
        </p:nvSpPr>
        <p:spPr>
          <a:xfrm>
            <a:off x="6204417" y="1845971"/>
            <a:ext cx="1667687" cy="1667687"/>
          </a:xfrm>
          <a:prstGeom prst="ellipse">
            <a:avLst/>
          </a:prstGeom>
          <a:solidFill>
            <a:srgbClr val="004E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</a:t>
            </a:r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47DF751F-5B50-06DB-EA2C-D9EDFD939765}"/>
              </a:ext>
            </a:extLst>
          </p:cNvPr>
          <p:cNvSpPr/>
          <p:nvPr/>
        </p:nvSpPr>
        <p:spPr>
          <a:xfrm>
            <a:off x="8088935" y="1845971"/>
            <a:ext cx="1667687" cy="1667687"/>
          </a:xfrm>
          <a:prstGeom prst="ellipse">
            <a:avLst/>
          </a:prstGeom>
          <a:solidFill>
            <a:srgbClr val="004E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</a:t>
            </a:r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B1EA7D14-A21C-2DCB-D43D-EBFC8975477A}"/>
              </a:ext>
            </a:extLst>
          </p:cNvPr>
          <p:cNvSpPr/>
          <p:nvPr/>
        </p:nvSpPr>
        <p:spPr>
          <a:xfrm>
            <a:off x="9973451" y="1845971"/>
            <a:ext cx="1667687" cy="1667687"/>
          </a:xfrm>
          <a:prstGeom prst="ellipse">
            <a:avLst/>
          </a:prstGeom>
          <a:solidFill>
            <a:srgbClr val="004E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6</a:t>
            </a:r>
          </a:p>
        </p:txBody>
      </p:sp>
      <p:sp>
        <p:nvSpPr>
          <p:cNvPr id="13" name="Plassholder for tekst 15">
            <a:extLst>
              <a:ext uri="{FF2B5EF4-FFF2-40B4-BE49-F238E27FC236}">
                <a16:creationId xmlns:a16="http://schemas.microsoft.com/office/drawing/2014/main" id="{40B2F93F-E600-4E97-727D-98734B5927F8}"/>
              </a:ext>
            </a:extLst>
          </p:cNvPr>
          <p:cNvSpPr txBox="1">
            <a:spLocks/>
          </p:cNvSpPr>
          <p:nvPr/>
        </p:nvSpPr>
        <p:spPr>
          <a:xfrm>
            <a:off x="2429090" y="3671889"/>
            <a:ext cx="1667687" cy="439216"/>
          </a:xfrm>
          <a:prstGeom prst="rect">
            <a:avLst/>
          </a:prstGeom>
        </p:spPr>
        <p:txBody>
          <a:bodyPr/>
          <a:lstStyle>
            <a:lvl1pPr marL="11113" indent="-11113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None/>
              <a:tabLst/>
              <a:defRPr sz="1600" b="1" kern="1200">
                <a:solidFill>
                  <a:srgbClr val="002D5A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/>
              <a:t>Skriv inn tittel</a:t>
            </a:r>
            <a:endParaRPr lang="nb-NO" dirty="0"/>
          </a:p>
        </p:txBody>
      </p:sp>
      <p:sp>
        <p:nvSpPr>
          <p:cNvPr id="14" name="Plassholder for tekst 15">
            <a:extLst>
              <a:ext uri="{FF2B5EF4-FFF2-40B4-BE49-F238E27FC236}">
                <a16:creationId xmlns:a16="http://schemas.microsoft.com/office/drawing/2014/main" id="{A10ACC56-F59A-D499-30A5-C44E7C841DE8}"/>
              </a:ext>
            </a:extLst>
          </p:cNvPr>
          <p:cNvSpPr txBox="1">
            <a:spLocks/>
          </p:cNvSpPr>
          <p:nvPr/>
        </p:nvSpPr>
        <p:spPr>
          <a:xfrm>
            <a:off x="2429090" y="4306407"/>
            <a:ext cx="1667687" cy="131874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None/>
              <a:defRPr sz="1400" b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/>
              <a:t>Skriv tekst her</a:t>
            </a:r>
            <a:endParaRPr lang="nb-NO" dirty="0"/>
          </a:p>
        </p:txBody>
      </p:sp>
      <p:sp>
        <p:nvSpPr>
          <p:cNvPr id="15" name="Plassholder for tekst 15">
            <a:extLst>
              <a:ext uri="{FF2B5EF4-FFF2-40B4-BE49-F238E27FC236}">
                <a16:creationId xmlns:a16="http://schemas.microsoft.com/office/drawing/2014/main" id="{91A7C329-CA14-5DB9-37DB-2BA62F15AD84}"/>
              </a:ext>
            </a:extLst>
          </p:cNvPr>
          <p:cNvSpPr txBox="1">
            <a:spLocks/>
          </p:cNvSpPr>
          <p:nvPr/>
        </p:nvSpPr>
        <p:spPr>
          <a:xfrm>
            <a:off x="4307317" y="3671889"/>
            <a:ext cx="1667687" cy="439216"/>
          </a:xfrm>
          <a:prstGeom prst="rect">
            <a:avLst/>
          </a:prstGeom>
        </p:spPr>
        <p:txBody>
          <a:bodyPr/>
          <a:lstStyle>
            <a:lvl1pPr marL="11113" indent="-11113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None/>
              <a:tabLst/>
              <a:defRPr sz="1600" b="1" kern="1200">
                <a:solidFill>
                  <a:srgbClr val="002D5A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/>
              <a:t>Skriv inn tittel</a:t>
            </a:r>
            <a:endParaRPr lang="nb-NO" dirty="0"/>
          </a:p>
        </p:txBody>
      </p:sp>
      <p:sp>
        <p:nvSpPr>
          <p:cNvPr id="16" name="Plassholder for tekst 15">
            <a:extLst>
              <a:ext uri="{FF2B5EF4-FFF2-40B4-BE49-F238E27FC236}">
                <a16:creationId xmlns:a16="http://schemas.microsoft.com/office/drawing/2014/main" id="{403BA503-8805-E9DE-F8C9-2DBD0F5BB584}"/>
              </a:ext>
            </a:extLst>
          </p:cNvPr>
          <p:cNvSpPr txBox="1">
            <a:spLocks/>
          </p:cNvSpPr>
          <p:nvPr/>
        </p:nvSpPr>
        <p:spPr>
          <a:xfrm>
            <a:off x="4307317" y="4306407"/>
            <a:ext cx="1667687" cy="131874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None/>
              <a:defRPr sz="1400" b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/>
              <a:t>Skriv tekst her</a:t>
            </a:r>
            <a:endParaRPr lang="nb-NO" dirty="0"/>
          </a:p>
        </p:txBody>
      </p:sp>
      <p:sp>
        <p:nvSpPr>
          <p:cNvPr id="17" name="Plassholder for tekst 15">
            <a:extLst>
              <a:ext uri="{FF2B5EF4-FFF2-40B4-BE49-F238E27FC236}">
                <a16:creationId xmlns:a16="http://schemas.microsoft.com/office/drawing/2014/main" id="{E504E390-28C9-059C-B8CE-0F8E95800095}"/>
              </a:ext>
            </a:extLst>
          </p:cNvPr>
          <p:cNvSpPr txBox="1">
            <a:spLocks/>
          </p:cNvSpPr>
          <p:nvPr/>
        </p:nvSpPr>
        <p:spPr>
          <a:xfrm>
            <a:off x="6210257" y="3671889"/>
            <a:ext cx="1667687" cy="439216"/>
          </a:xfrm>
          <a:prstGeom prst="rect">
            <a:avLst/>
          </a:prstGeom>
        </p:spPr>
        <p:txBody>
          <a:bodyPr/>
          <a:lstStyle>
            <a:lvl1pPr marL="11113" indent="-11113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None/>
              <a:tabLst/>
              <a:defRPr sz="1600" b="1" kern="1200">
                <a:solidFill>
                  <a:srgbClr val="002D5A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/>
              <a:t>Skriv inn tittel</a:t>
            </a:r>
            <a:endParaRPr lang="nb-NO" dirty="0"/>
          </a:p>
        </p:txBody>
      </p:sp>
      <p:sp>
        <p:nvSpPr>
          <p:cNvPr id="18" name="Plassholder for tekst 15">
            <a:extLst>
              <a:ext uri="{FF2B5EF4-FFF2-40B4-BE49-F238E27FC236}">
                <a16:creationId xmlns:a16="http://schemas.microsoft.com/office/drawing/2014/main" id="{2124CC08-905F-C7AA-DCCF-118F9FD35560}"/>
              </a:ext>
            </a:extLst>
          </p:cNvPr>
          <p:cNvSpPr txBox="1">
            <a:spLocks/>
          </p:cNvSpPr>
          <p:nvPr/>
        </p:nvSpPr>
        <p:spPr>
          <a:xfrm>
            <a:off x="6210257" y="4306407"/>
            <a:ext cx="1667687" cy="131874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None/>
              <a:defRPr sz="1400" b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/>
              <a:t>Skriv tekst her</a:t>
            </a:r>
            <a:endParaRPr lang="nb-NO" dirty="0"/>
          </a:p>
        </p:txBody>
      </p:sp>
      <p:sp>
        <p:nvSpPr>
          <p:cNvPr id="19" name="Plassholder for tekst 15">
            <a:extLst>
              <a:ext uri="{FF2B5EF4-FFF2-40B4-BE49-F238E27FC236}">
                <a16:creationId xmlns:a16="http://schemas.microsoft.com/office/drawing/2014/main" id="{33E1E0EA-D900-52E9-A61D-E7B9F6E7D4A2}"/>
              </a:ext>
            </a:extLst>
          </p:cNvPr>
          <p:cNvSpPr txBox="1">
            <a:spLocks/>
          </p:cNvSpPr>
          <p:nvPr/>
        </p:nvSpPr>
        <p:spPr>
          <a:xfrm>
            <a:off x="8088935" y="3671889"/>
            <a:ext cx="1667687" cy="439216"/>
          </a:xfrm>
          <a:prstGeom prst="rect">
            <a:avLst/>
          </a:prstGeom>
        </p:spPr>
        <p:txBody>
          <a:bodyPr/>
          <a:lstStyle>
            <a:lvl1pPr marL="11113" indent="-11113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None/>
              <a:tabLst/>
              <a:defRPr sz="1600" b="1" kern="1200">
                <a:solidFill>
                  <a:srgbClr val="002D5A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/>
              <a:t>Skriv inn tittel</a:t>
            </a:r>
            <a:endParaRPr lang="nb-NO" dirty="0"/>
          </a:p>
        </p:txBody>
      </p:sp>
      <p:sp>
        <p:nvSpPr>
          <p:cNvPr id="20" name="Plassholder for tekst 15">
            <a:extLst>
              <a:ext uri="{FF2B5EF4-FFF2-40B4-BE49-F238E27FC236}">
                <a16:creationId xmlns:a16="http://schemas.microsoft.com/office/drawing/2014/main" id="{4C7D42CA-7A92-B400-61BA-4ECE104A886E}"/>
              </a:ext>
            </a:extLst>
          </p:cNvPr>
          <p:cNvSpPr txBox="1">
            <a:spLocks/>
          </p:cNvSpPr>
          <p:nvPr/>
        </p:nvSpPr>
        <p:spPr>
          <a:xfrm>
            <a:off x="8088935" y="4306407"/>
            <a:ext cx="1667687" cy="131874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None/>
              <a:defRPr sz="1400" b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/>
              <a:t>Skriv tekst her</a:t>
            </a:r>
            <a:endParaRPr lang="nb-NO" dirty="0"/>
          </a:p>
        </p:txBody>
      </p:sp>
      <p:sp>
        <p:nvSpPr>
          <p:cNvPr id="21" name="Plassholder for tekst 15">
            <a:extLst>
              <a:ext uri="{FF2B5EF4-FFF2-40B4-BE49-F238E27FC236}">
                <a16:creationId xmlns:a16="http://schemas.microsoft.com/office/drawing/2014/main" id="{08353529-E7F9-C713-4292-22AB922E4F8C}"/>
              </a:ext>
            </a:extLst>
          </p:cNvPr>
          <p:cNvSpPr txBox="1">
            <a:spLocks/>
          </p:cNvSpPr>
          <p:nvPr/>
        </p:nvSpPr>
        <p:spPr>
          <a:xfrm>
            <a:off x="9967162" y="3671889"/>
            <a:ext cx="1667687" cy="439216"/>
          </a:xfrm>
          <a:prstGeom prst="rect">
            <a:avLst/>
          </a:prstGeom>
        </p:spPr>
        <p:txBody>
          <a:bodyPr/>
          <a:lstStyle>
            <a:lvl1pPr marL="11113" indent="-11113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None/>
              <a:tabLst/>
              <a:defRPr sz="1600" b="1" kern="1200">
                <a:solidFill>
                  <a:srgbClr val="002D5A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/>
              <a:t>Skriv inn tittel</a:t>
            </a:r>
            <a:endParaRPr lang="nb-NO" dirty="0"/>
          </a:p>
        </p:txBody>
      </p:sp>
      <p:sp>
        <p:nvSpPr>
          <p:cNvPr id="22" name="Plassholder for tekst 15">
            <a:extLst>
              <a:ext uri="{FF2B5EF4-FFF2-40B4-BE49-F238E27FC236}">
                <a16:creationId xmlns:a16="http://schemas.microsoft.com/office/drawing/2014/main" id="{1DD15414-851B-1042-1946-EB6378E463F5}"/>
              </a:ext>
            </a:extLst>
          </p:cNvPr>
          <p:cNvSpPr txBox="1">
            <a:spLocks/>
          </p:cNvSpPr>
          <p:nvPr/>
        </p:nvSpPr>
        <p:spPr>
          <a:xfrm>
            <a:off x="9967162" y="4306407"/>
            <a:ext cx="1667687" cy="131874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None/>
              <a:defRPr sz="1400" b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4EA8"/>
              </a:buClr>
              <a:buSzPct val="120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/>
              <a:t>Skriv tekst her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1164695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9D85A9DB-6B61-29F2-0115-240C57973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A1E66ABF-F57F-0D62-0FF3-E8902BD4AD7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44D0F030-17AF-A4B3-2417-BDA9F7EA0A7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588970A1-65C3-68F5-16E2-0A8815A34FD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tekst 5">
            <a:extLst>
              <a:ext uri="{FF2B5EF4-FFF2-40B4-BE49-F238E27FC236}">
                <a16:creationId xmlns:a16="http://schemas.microsoft.com/office/drawing/2014/main" id="{0B1AB488-516B-4857-5F38-7D6D992A4927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tekst 6">
            <a:extLst>
              <a:ext uri="{FF2B5EF4-FFF2-40B4-BE49-F238E27FC236}">
                <a16:creationId xmlns:a16="http://schemas.microsoft.com/office/drawing/2014/main" id="{D57286D1-D0B6-12A8-11E3-87FC98DE666B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8" name="Plassholder for tekst 7">
            <a:extLst>
              <a:ext uri="{FF2B5EF4-FFF2-40B4-BE49-F238E27FC236}">
                <a16:creationId xmlns:a16="http://schemas.microsoft.com/office/drawing/2014/main" id="{ABA3B464-D860-4455-91C0-D53872DA8FB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bilde 8">
            <a:extLst>
              <a:ext uri="{FF2B5EF4-FFF2-40B4-BE49-F238E27FC236}">
                <a16:creationId xmlns:a16="http://schemas.microsoft.com/office/drawing/2014/main" id="{C856E2C9-81BB-02DB-45F0-A9497A382D7C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10" name="Plassholder for bilde 9">
            <a:extLst>
              <a:ext uri="{FF2B5EF4-FFF2-40B4-BE49-F238E27FC236}">
                <a16:creationId xmlns:a16="http://schemas.microsoft.com/office/drawing/2014/main" id="{C0037400-3F51-42A0-36FD-457012DA96CE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11" name="Plassholder for bilde 10">
            <a:extLst>
              <a:ext uri="{FF2B5EF4-FFF2-40B4-BE49-F238E27FC236}">
                <a16:creationId xmlns:a16="http://schemas.microsoft.com/office/drawing/2014/main" id="{6C9BA682-04E6-FB78-74C4-387D08EF45FE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7786612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A128DB-0141-A679-6DA6-461905D269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tel 4">
            <a:extLst>
              <a:ext uri="{FF2B5EF4-FFF2-40B4-BE49-F238E27FC236}">
                <a16:creationId xmlns:a16="http://schemas.microsoft.com/office/drawing/2014/main" id="{261B4C27-C69E-510B-51F7-0FFE4B4E6A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Tidslinje</a:t>
            </a:r>
          </a:p>
        </p:txBody>
      </p:sp>
      <p:cxnSp>
        <p:nvCxnSpPr>
          <p:cNvPr id="3" name="Rett linje 2">
            <a:extLst>
              <a:ext uri="{FF2B5EF4-FFF2-40B4-BE49-F238E27FC236}">
                <a16:creationId xmlns:a16="http://schemas.microsoft.com/office/drawing/2014/main" id="{A8E78E00-BE46-9872-33FD-B14C7DABCCD8}"/>
              </a:ext>
            </a:extLst>
          </p:cNvPr>
          <p:cNvCxnSpPr/>
          <p:nvPr/>
        </p:nvCxnSpPr>
        <p:spPr>
          <a:xfrm>
            <a:off x="550863" y="3387438"/>
            <a:ext cx="11086353" cy="0"/>
          </a:xfrm>
          <a:prstGeom prst="line">
            <a:avLst/>
          </a:prstGeom>
          <a:ln w="50800">
            <a:headEnd w="sm" len="sm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Gruppe 29">
            <a:extLst>
              <a:ext uri="{FF2B5EF4-FFF2-40B4-BE49-F238E27FC236}">
                <a16:creationId xmlns:a16="http://schemas.microsoft.com/office/drawing/2014/main" id="{55BE581F-B6A1-D1B7-0738-DF21B4CDED0A}"/>
              </a:ext>
            </a:extLst>
          </p:cNvPr>
          <p:cNvGrpSpPr/>
          <p:nvPr/>
        </p:nvGrpSpPr>
        <p:grpSpPr>
          <a:xfrm>
            <a:off x="573602" y="2478164"/>
            <a:ext cx="2112819" cy="900000"/>
            <a:chOff x="1616766" y="2173357"/>
            <a:chExt cx="2112819" cy="900000"/>
          </a:xfrm>
        </p:grpSpPr>
        <p:cxnSp>
          <p:nvCxnSpPr>
            <p:cNvPr id="6" name="Rett pil 5">
              <a:extLst>
                <a:ext uri="{FF2B5EF4-FFF2-40B4-BE49-F238E27FC236}">
                  <a16:creationId xmlns:a16="http://schemas.microsoft.com/office/drawing/2014/main" id="{8ADD4D0C-AAA3-F26D-842B-7DFB37520D08}"/>
                </a:ext>
              </a:extLst>
            </p:cNvPr>
            <p:cNvCxnSpPr/>
            <p:nvPr/>
          </p:nvCxnSpPr>
          <p:spPr>
            <a:xfrm flipV="1">
              <a:off x="1616766" y="2173357"/>
              <a:ext cx="0" cy="900000"/>
            </a:xfrm>
            <a:prstGeom prst="straightConnector1">
              <a:avLst/>
            </a:prstGeom>
            <a:ln w="50800">
              <a:solidFill>
                <a:srgbClr val="002D5A"/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kstSylinder 16">
              <a:extLst>
                <a:ext uri="{FF2B5EF4-FFF2-40B4-BE49-F238E27FC236}">
                  <a16:creationId xmlns:a16="http://schemas.microsoft.com/office/drawing/2014/main" id="{4DE1C751-AC08-2A23-A931-B831AEA538C6}"/>
                </a:ext>
              </a:extLst>
            </p:cNvPr>
            <p:cNvSpPr txBox="1"/>
            <p:nvPr/>
          </p:nvSpPr>
          <p:spPr>
            <a:xfrm>
              <a:off x="1736034" y="2173357"/>
              <a:ext cx="1993551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nb-NO" sz="1400" dirty="0">
                  <a:solidFill>
                    <a:srgbClr val="002D5A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Skriv inn tekst her</a:t>
              </a:r>
            </a:p>
          </p:txBody>
        </p:sp>
      </p:grpSp>
      <p:grpSp>
        <p:nvGrpSpPr>
          <p:cNvPr id="29" name="Gruppe 28">
            <a:extLst>
              <a:ext uri="{FF2B5EF4-FFF2-40B4-BE49-F238E27FC236}">
                <a16:creationId xmlns:a16="http://schemas.microsoft.com/office/drawing/2014/main" id="{24EBD7C8-2591-B585-2304-A9BF21449791}"/>
              </a:ext>
            </a:extLst>
          </p:cNvPr>
          <p:cNvGrpSpPr/>
          <p:nvPr/>
        </p:nvGrpSpPr>
        <p:grpSpPr>
          <a:xfrm>
            <a:off x="4267512" y="2478164"/>
            <a:ext cx="2126073" cy="900000"/>
            <a:chOff x="5512904" y="2173357"/>
            <a:chExt cx="2126073" cy="900000"/>
          </a:xfrm>
        </p:grpSpPr>
        <p:cxnSp>
          <p:nvCxnSpPr>
            <p:cNvPr id="8" name="Rett pil 7">
              <a:extLst>
                <a:ext uri="{FF2B5EF4-FFF2-40B4-BE49-F238E27FC236}">
                  <a16:creationId xmlns:a16="http://schemas.microsoft.com/office/drawing/2014/main" id="{E962ECC0-477E-A9B5-491F-6FF0FB62C54E}"/>
                </a:ext>
              </a:extLst>
            </p:cNvPr>
            <p:cNvCxnSpPr/>
            <p:nvPr/>
          </p:nvCxnSpPr>
          <p:spPr>
            <a:xfrm flipV="1">
              <a:off x="5512904" y="2173357"/>
              <a:ext cx="0" cy="900000"/>
            </a:xfrm>
            <a:prstGeom prst="straightConnector1">
              <a:avLst/>
            </a:prstGeom>
            <a:ln w="50800">
              <a:solidFill>
                <a:srgbClr val="002D5A"/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kstSylinder 17">
              <a:extLst>
                <a:ext uri="{FF2B5EF4-FFF2-40B4-BE49-F238E27FC236}">
                  <a16:creationId xmlns:a16="http://schemas.microsoft.com/office/drawing/2014/main" id="{F089099F-9353-6E85-B817-B81AA8A704E6}"/>
                </a:ext>
              </a:extLst>
            </p:cNvPr>
            <p:cNvSpPr txBox="1"/>
            <p:nvPr/>
          </p:nvSpPr>
          <p:spPr>
            <a:xfrm>
              <a:off x="5645426" y="2173357"/>
              <a:ext cx="1993551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nb-NO" sz="1400" dirty="0">
                  <a:solidFill>
                    <a:srgbClr val="002D5A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Skriv inn tekst her</a:t>
              </a:r>
            </a:p>
          </p:txBody>
        </p:sp>
      </p:grpSp>
      <p:grpSp>
        <p:nvGrpSpPr>
          <p:cNvPr id="42" name="Gruppe 41">
            <a:extLst>
              <a:ext uri="{FF2B5EF4-FFF2-40B4-BE49-F238E27FC236}">
                <a16:creationId xmlns:a16="http://schemas.microsoft.com/office/drawing/2014/main" id="{CF145C9D-302E-6B08-5959-1012D6DB8E3E}"/>
              </a:ext>
            </a:extLst>
          </p:cNvPr>
          <p:cNvGrpSpPr/>
          <p:nvPr/>
        </p:nvGrpSpPr>
        <p:grpSpPr>
          <a:xfrm>
            <a:off x="2420858" y="3387438"/>
            <a:ext cx="2126072" cy="900000"/>
            <a:chOff x="2420858" y="3429000"/>
            <a:chExt cx="2126072" cy="900000"/>
          </a:xfrm>
        </p:grpSpPr>
        <p:cxnSp>
          <p:nvCxnSpPr>
            <p:cNvPr id="7" name="Rett pil 6">
              <a:extLst>
                <a:ext uri="{FF2B5EF4-FFF2-40B4-BE49-F238E27FC236}">
                  <a16:creationId xmlns:a16="http://schemas.microsoft.com/office/drawing/2014/main" id="{318BBE56-6E4F-C5B7-5816-E05412C14F4F}"/>
                </a:ext>
              </a:extLst>
            </p:cNvPr>
            <p:cNvCxnSpPr>
              <a:cxnSpLocks/>
            </p:cNvCxnSpPr>
            <p:nvPr/>
          </p:nvCxnSpPr>
          <p:spPr>
            <a:xfrm>
              <a:off x="2420858" y="3429000"/>
              <a:ext cx="0" cy="900000"/>
            </a:xfrm>
            <a:prstGeom prst="straightConnector1">
              <a:avLst/>
            </a:prstGeom>
            <a:ln w="50800">
              <a:solidFill>
                <a:srgbClr val="002D5A"/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kstSylinder 18">
              <a:extLst>
                <a:ext uri="{FF2B5EF4-FFF2-40B4-BE49-F238E27FC236}">
                  <a16:creationId xmlns:a16="http://schemas.microsoft.com/office/drawing/2014/main" id="{B12CBA67-0CD5-33F3-C185-A09F78C3942F}"/>
                </a:ext>
              </a:extLst>
            </p:cNvPr>
            <p:cNvSpPr txBox="1"/>
            <p:nvPr/>
          </p:nvSpPr>
          <p:spPr>
            <a:xfrm>
              <a:off x="2553379" y="4111179"/>
              <a:ext cx="1993551" cy="215444"/>
            </a:xfrm>
            <a:prstGeom prst="rect">
              <a:avLst/>
            </a:prstGeom>
            <a:noFill/>
          </p:spPr>
          <p:txBody>
            <a:bodyPr wrap="square" lIns="0" tIns="0" rIns="0" bIns="0" rtlCol="0" anchor="b">
              <a:spAutoFit/>
            </a:bodyPr>
            <a:lstStyle/>
            <a:p>
              <a:r>
                <a:rPr lang="nb-NO" sz="1400" dirty="0">
                  <a:solidFill>
                    <a:srgbClr val="002D5A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Skriv inn tekst her</a:t>
              </a:r>
            </a:p>
          </p:txBody>
        </p:sp>
      </p:grpSp>
      <p:grpSp>
        <p:nvGrpSpPr>
          <p:cNvPr id="41" name="Gruppe 40">
            <a:extLst>
              <a:ext uri="{FF2B5EF4-FFF2-40B4-BE49-F238E27FC236}">
                <a16:creationId xmlns:a16="http://schemas.microsoft.com/office/drawing/2014/main" id="{58F3CA9D-F2B8-523F-FC8A-FE93741858CE}"/>
              </a:ext>
            </a:extLst>
          </p:cNvPr>
          <p:cNvGrpSpPr/>
          <p:nvPr/>
        </p:nvGrpSpPr>
        <p:grpSpPr>
          <a:xfrm>
            <a:off x="6114167" y="3387438"/>
            <a:ext cx="2126072" cy="900000"/>
            <a:chOff x="6114167" y="3429000"/>
            <a:chExt cx="2126072" cy="900000"/>
          </a:xfrm>
        </p:grpSpPr>
        <p:cxnSp>
          <p:nvCxnSpPr>
            <p:cNvPr id="32" name="Rett pil 31">
              <a:extLst>
                <a:ext uri="{FF2B5EF4-FFF2-40B4-BE49-F238E27FC236}">
                  <a16:creationId xmlns:a16="http://schemas.microsoft.com/office/drawing/2014/main" id="{DE6742BE-74A1-2021-D74A-8C61F1E2CD00}"/>
                </a:ext>
              </a:extLst>
            </p:cNvPr>
            <p:cNvCxnSpPr>
              <a:cxnSpLocks/>
            </p:cNvCxnSpPr>
            <p:nvPr/>
          </p:nvCxnSpPr>
          <p:spPr>
            <a:xfrm>
              <a:off x="6114167" y="3429000"/>
              <a:ext cx="0" cy="900000"/>
            </a:xfrm>
            <a:prstGeom prst="straightConnector1">
              <a:avLst/>
            </a:prstGeom>
            <a:ln w="50800">
              <a:solidFill>
                <a:srgbClr val="002D5A"/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kstSylinder 32">
              <a:extLst>
                <a:ext uri="{FF2B5EF4-FFF2-40B4-BE49-F238E27FC236}">
                  <a16:creationId xmlns:a16="http://schemas.microsoft.com/office/drawing/2014/main" id="{B99EAFE9-F75B-5777-32F2-A99EA387D3AC}"/>
                </a:ext>
              </a:extLst>
            </p:cNvPr>
            <p:cNvSpPr txBox="1"/>
            <p:nvPr/>
          </p:nvSpPr>
          <p:spPr>
            <a:xfrm>
              <a:off x="6246688" y="4111179"/>
              <a:ext cx="1993551" cy="215444"/>
            </a:xfrm>
            <a:prstGeom prst="rect">
              <a:avLst/>
            </a:prstGeom>
            <a:noFill/>
          </p:spPr>
          <p:txBody>
            <a:bodyPr wrap="square" lIns="0" tIns="0" rIns="0" bIns="0" rtlCol="0" anchor="b">
              <a:spAutoFit/>
            </a:bodyPr>
            <a:lstStyle/>
            <a:p>
              <a:r>
                <a:rPr lang="nb-NO" sz="1400" dirty="0">
                  <a:solidFill>
                    <a:srgbClr val="002D5A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Skriv inn tekst her</a:t>
              </a:r>
            </a:p>
          </p:txBody>
        </p:sp>
      </p:grpSp>
      <p:grpSp>
        <p:nvGrpSpPr>
          <p:cNvPr id="34" name="Gruppe 33">
            <a:extLst>
              <a:ext uri="{FF2B5EF4-FFF2-40B4-BE49-F238E27FC236}">
                <a16:creationId xmlns:a16="http://schemas.microsoft.com/office/drawing/2014/main" id="{90EAD345-6F6D-74DB-CA3D-C7C85F81201C}"/>
              </a:ext>
            </a:extLst>
          </p:cNvPr>
          <p:cNvGrpSpPr/>
          <p:nvPr/>
        </p:nvGrpSpPr>
        <p:grpSpPr>
          <a:xfrm>
            <a:off x="7960821" y="2478164"/>
            <a:ext cx="2126073" cy="900000"/>
            <a:chOff x="5512904" y="2173357"/>
            <a:chExt cx="2126073" cy="900000"/>
          </a:xfrm>
        </p:grpSpPr>
        <p:cxnSp>
          <p:nvCxnSpPr>
            <p:cNvPr id="35" name="Rett pil 34">
              <a:extLst>
                <a:ext uri="{FF2B5EF4-FFF2-40B4-BE49-F238E27FC236}">
                  <a16:creationId xmlns:a16="http://schemas.microsoft.com/office/drawing/2014/main" id="{776BFC68-EB47-9453-C847-3A15861D7D4B}"/>
                </a:ext>
              </a:extLst>
            </p:cNvPr>
            <p:cNvCxnSpPr/>
            <p:nvPr/>
          </p:nvCxnSpPr>
          <p:spPr>
            <a:xfrm flipV="1">
              <a:off x="5512904" y="2173357"/>
              <a:ext cx="0" cy="900000"/>
            </a:xfrm>
            <a:prstGeom prst="straightConnector1">
              <a:avLst/>
            </a:prstGeom>
            <a:ln w="50800">
              <a:solidFill>
                <a:srgbClr val="002D5A"/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kstSylinder 35">
              <a:extLst>
                <a:ext uri="{FF2B5EF4-FFF2-40B4-BE49-F238E27FC236}">
                  <a16:creationId xmlns:a16="http://schemas.microsoft.com/office/drawing/2014/main" id="{9E094210-A016-310B-286F-B187F4F3A118}"/>
                </a:ext>
              </a:extLst>
            </p:cNvPr>
            <p:cNvSpPr txBox="1"/>
            <p:nvPr/>
          </p:nvSpPr>
          <p:spPr>
            <a:xfrm>
              <a:off x="5645426" y="2173357"/>
              <a:ext cx="1993551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nb-NO" sz="1400" dirty="0">
                  <a:solidFill>
                    <a:srgbClr val="002D5A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Skriv inn tekst her</a:t>
              </a:r>
            </a:p>
          </p:txBody>
        </p:sp>
      </p:grpSp>
      <p:grpSp>
        <p:nvGrpSpPr>
          <p:cNvPr id="40" name="Gruppe 39">
            <a:extLst>
              <a:ext uri="{FF2B5EF4-FFF2-40B4-BE49-F238E27FC236}">
                <a16:creationId xmlns:a16="http://schemas.microsoft.com/office/drawing/2014/main" id="{EA9AEB69-FEF1-66C6-ACFC-F3E053EE4B2D}"/>
              </a:ext>
            </a:extLst>
          </p:cNvPr>
          <p:cNvGrpSpPr/>
          <p:nvPr/>
        </p:nvGrpSpPr>
        <p:grpSpPr>
          <a:xfrm>
            <a:off x="9807477" y="3387438"/>
            <a:ext cx="2126072" cy="900000"/>
            <a:chOff x="9807477" y="3429000"/>
            <a:chExt cx="2126072" cy="900000"/>
          </a:xfrm>
        </p:grpSpPr>
        <p:cxnSp>
          <p:nvCxnSpPr>
            <p:cNvPr id="38" name="Rett pil 37">
              <a:extLst>
                <a:ext uri="{FF2B5EF4-FFF2-40B4-BE49-F238E27FC236}">
                  <a16:creationId xmlns:a16="http://schemas.microsoft.com/office/drawing/2014/main" id="{4779F669-8749-9C11-4F23-7056C21EEE18}"/>
                </a:ext>
              </a:extLst>
            </p:cNvPr>
            <p:cNvCxnSpPr>
              <a:cxnSpLocks/>
            </p:cNvCxnSpPr>
            <p:nvPr/>
          </p:nvCxnSpPr>
          <p:spPr>
            <a:xfrm>
              <a:off x="9807477" y="3429000"/>
              <a:ext cx="0" cy="900000"/>
            </a:xfrm>
            <a:prstGeom prst="straightConnector1">
              <a:avLst/>
            </a:prstGeom>
            <a:ln w="50800">
              <a:solidFill>
                <a:srgbClr val="002D5A"/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kstSylinder 38">
              <a:extLst>
                <a:ext uri="{FF2B5EF4-FFF2-40B4-BE49-F238E27FC236}">
                  <a16:creationId xmlns:a16="http://schemas.microsoft.com/office/drawing/2014/main" id="{E76D22AE-AE2F-D573-10C9-63CA1BDEB7AE}"/>
                </a:ext>
              </a:extLst>
            </p:cNvPr>
            <p:cNvSpPr txBox="1"/>
            <p:nvPr/>
          </p:nvSpPr>
          <p:spPr>
            <a:xfrm>
              <a:off x="9939998" y="4111179"/>
              <a:ext cx="1993551" cy="215444"/>
            </a:xfrm>
            <a:prstGeom prst="rect">
              <a:avLst/>
            </a:prstGeom>
            <a:noFill/>
          </p:spPr>
          <p:txBody>
            <a:bodyPr wrap="square" lIns="0" tIns="0" rIns="0" bIns="0" rtlCol="0" anchor="b">
              <a:spAutoFit/>
            </a:bodyPr>
            <a:lstStyle/>
            <a:p>
              <a:r>
                <a:rPr lang="nb-NO" sz="1400" dirty="0">
                  <a:solidFill>
                    <a:srgbClr val="002D5A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Skriv inn tekst her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021368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ekst 1">
            <a:extLst>
              <a:ext uri="{FF2B5EF4-FFF2-40B4-BE49-F238E27FC236}">
                <a16:creationId xmlns:a16="http://schemas.microsoft.com/office/drawing/2014/main" id="{9C190016-F831-9EE2-CD05-67713EEAEAE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495663041"/>
      </p:ext>
    </p:extLst>
  </p:cSld>
  <p:clrMapOvr>
    <a:masterClrMapping/>
  </p:clrMapOvr>
</p:sld>
</file>

<file path=ppt/theme/theme1.xml><?xml version="1.0" encoding="utf-8"?>
<a:theme xmlns:a="http://schemas.openxmlformats.org/drawingml/2006/main" name="1_Forsider">
  <a:themeElements>
    <a:clrScheme name="Kristiansand kommune">
      <a:dk1>
        <a:srgbClr val="000000"/>
      </a:dk1>
      <a:lt1>
        <a:srgbClr val="FFFFFF"/>
      </a:lt1>
      <a:dk2>
        <a:srgbClr val="002D5A"/>
      </a:dk2>
      <a:lt2>
        <a:srgbClr val="FEFFFF"/>
      </a:lt2>
      <a:accent1>
        <a:srgbClr val="004EA7"/>
      </a:accent1>
      <a:accent2>
        <a:srgbClr val="008AD7"/>
      </a:accent2>
      <a:accent3>
        <a:srgbClr val="68B3E7"/>
      </a:accent3>
      <a:accent4>
        <a:srgbClr val="036938"/>
      </a:accent4>
      <a:accent5>
        <a:srgbClr val="008522"/>
      </a:accent5>
      <a:accent6>
        <a:srgbClr val="64A60A"/>
      </a:accent6>
      <a:hlink>
        <a:srgbClr val="008AD7"/>
      </a:hlink>
      <a:folHlink>
        <a:srgbClr val="008AD7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werPoint_Kristiansand_kommune_Lyseblå_090326" id="{8075090F-9593-8F41-B19F-C8D522C1718B}" vid="{1987A030-C634-4540-8F7F-CA4AD8D163C4}"/>
    </a:ext>
  </a:extLst>
</a:theme>
</file>

<file path=ppt/theme/theme2.xml><?xml version="1.0" encoding="utf-8"?>
<a:theme xmlns:a="http://schemas.openxmlformats.org/drawingml/2006/main" name="1_Kapittelsider">
  <a:themeElements>
    <a:clrScheme name="Kristiansand kommune">
      <a:dk1>
        <a:srgbClr val="000000"/>
      </a:dk1>
      <a:lt1>
        <a:srgbClr val="FFFFFF"/>
      </a:lt1>
      <a:dk2>
        <a:srgbClr val="002D5A"/>
      </a:dk2>
      <a:lt2>
        <a:srgbClr val="FEFFFF"/>
      </a:lt2>
      <a:accent1>
        <a:srgbClr val="004EA7"/>
      </a:accent1>
      <a:accent2>
        <a:srgbClr val="008AD7"/>
      </a:accent2>
      <a:accent3>
        <a:srgbClr val="68B3E7"/>
      </a:accent3>
      <a:accent4>
        <a:srgbClr val="036938"/>
      </a:accent4>
      <a:accent5>
        <a:srgbClr val="008522"/>
      </a:accent5>
      <a:accent6>
        <a:srgbClr val="64A60A"/>
      </a:accent6>
      <a:hlink>
        <a:srgbClr val="008AD7"/>
      </a:hlink>
      <a:folHlink>
        <a:srgbClr val="008AD7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werPoint_Kristiansand_kommune_Lyseblå_090326" id="{8075090F-9593-8F41-B19F-C8D522C1718B}" vid="{B976AE14-EC43-4146-91E8-8D1116089246}"/>
    </a:ext>
  </a:extLst>
</a:theme>
</file>

<file path=ppt/theme/theme3.xml><?xml version="1.0" encoding="utf-8"?>
<a:theme xmlns:a="http://schemas.openxmlformats.org/drawingml/2006/main" name="1_Tekstsider">
  <a:themeElements>
    <a:clrScheme name="Kristiansand kommune">
      <a:dk1>
        <a:srgbClr val="000000"/>
      </a:dk1>
      <a:lt1>
        <a:srgbClr val="FFFFFF"/>
      </a:lt1>
      <a:dk2>
        <a:srgbClr val="002D5A"/>
      </a:dk2>
      <a:lt2>
        <a:srgbClr val="FEFFFF"/>
      </a:lt2>
      <a:accent1>
        <a:srgbClr val="004EA7"/>
      </a:accent1>
      <a:accent2>
        <a:srgbClr val="008AD7"/>
      </a:accent2>
      <a:accent3>
        <a:srgbClr val="68B3E7"/>
      </a:accent3>
      <a:accent4>
        <a:srgbClr val="036938"/>
      </a:accent4>
      <a:accent5>
        <a:srgbClr val="008522"/>
      </a:accent5>
      <a:accent6>
        <a:srgbClr val="64A60A"/>
      </a:accent6>
      <a:hlink>
        <a:srgbClr val="008AD7"/>
      </a:hlink>
      <a:folHlink>
        <a:srgbClr val="008AD7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werPoint_Kristiansand_kommune_Lyseblå_090326" id="{8075090F-9593-8F41-B19F-C8D522C1718B}" vid="{C959947F-4893-F549-BB59-C0DC5C203E98}"/>
    </a:ext>
  </a:extLst>
</a:theme>
</file>

<file path=ppt/theme/theme4.xml><?xml version="1.0" encoding="utf-8"?>
<a:theme xmlns:a="http://schemas.openxmlformats.org/drawingml/2006/main" name="Kapittelsider">
  <a:themeElements>
    <a:clrScheme name="Kristiansand kommune">
      <a:dk1>
        <a:srgbClr val="000000"/>
      </a:dk1>
      <a:lt1>
        <a:srgbClr val="FFFFFF"/>
      </a:lt1>
      <a:dk2>
        <a:srgbClr val="002D5A"/>
      </a:dk2>
      <a:lt2>
        <a:srgbClr val="FEFFFF"/>
      </a:lt2>
      <a:accent1>
        <a:srgbClr val="004EA7"/>
      </a:accent1>
      <a:accent2>
        <a:srgbClr val="008AD7"/>
      </a:accent2>
      <a:accent3>
        <a:srgbClr val="68B3E7"/>
      </a:accent3>
      <a:accent4>
        <a:srgbClr val="036938"/>
      </a:accent4>
      <a:accent5>
        <a:srgbClr val="008522"/>
      </a:accent5>
      <a:accent6>
        <a:srgbClr val="64A60A"/>
      </a:accent6>
      <a:hlink>
        <a:srgbClr val="008AD7"/>
      </a:hlink>
      <a:folHlink>
        <a:srgbClr val="008AD7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werPoint_Kristiansand_kommune_Lyseblå_090326" id="{8075090F-9593-8F41-B19F-C8D522C1718B}" vid="{F7FB9EED-4D14-1C4E-BA3A-93081F3AE5F3}"/>
    </a:ext>
  </a:extLst>
</a:theme>
</file>

<file path=ppt/theme/theme5.xml><?xml version="1.0" encoding="utf-8"?>
<a:theme xmlns:a="http://schemas.openxmlformats.org/drawingml/2006/main" name="Tekstsider">
  <a:themeElements>
    <a:clrScheme name="Kristiansand kommune">
      <a:dk1>
        <a:srgbClr val="000000"/>
      </a:dk1>
      <a:lt1>
        <a:srgbClr val="FFFFFF"/>
      </a:lt1>
      <a:dk2>
        <a:srgbClr val="002D5A"/>
      </a:dk2>
      <a:lt2>
        <a:srgbClr val="FEFFFF"/>
      </a:lt2>
      <a:accent1>
        <a:srgbClr val="004EA7"/>
      </a:accent1>
      <a:accent2>
        <a:srgbClr val="008AD7"/>
      </a:accent2>
      <a:accent3>
        <a:srgbClr val="68B3E7"/>
      </a:accent3>
      <a:accent4>
        <a:srgbClr val="036938"/>
      </a:accent4>
      <a:accent5>
        <a:srgbClr val="008522"/>
      </a:accent5>
      <a:accent6>
        <a:srgbClr val="64A60A"/>
      </a:accent6>
      <a:hlink>
        <a:srgbClr val="008AD7"/>
      </a:hlink>
      <a:folHlink>
        <a:srgbClr val="008AD7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werPoint_Kristiansand_kommune_Lyseblå_090326" id="{8075090F-9593-8F41-B19F-C8D522C1718B}" vid="{9E0C25A1-43CC-B442-AD8A-BC769CB946E7}"/>
    </a:ext>
  </a:extLst>
</a:theme>
</file>

<file path=ppt/theme/theme6.xml><?xml version="1.0" encoding="utf-8"?>
<a:theme xmlns:a="http://schemas.openxmlformats.org/drawingml/2006/main" name="1_Blank">
  <a:themeElements>
    <a:clrScheme name="Kristiansand kommune">
      <a:dk1>
        <a:srgbClr val="000000"/>
      </a:dk1>
      <a:lt1>
        <a:srgbClr val="FFFFFF"/>
      </a:lt1>
      <a:dk2>
        <a:srgbClr val="002D5A"/>
      </a:dk2>
      <a:lt2>
        <a:srgbClr val="FEFFFF"/>
      </a:lt2>
      <a:accent1>
        <a:srgbClr val="004EA7"/>
      </a:accent1>
      <a:accent2>
        <a:srgbClr val="008AD7"/>
      </a:accent2>
      <a:accent3>
        <a:srgbClr val="68B3E7"/>
      </a:accent3>
      <a:accent4>
        <a:srgbClr val="036938"/>
      </a:accent4>
      <a:accent5>
        <a:srgbClr val="008522"/>
      </a:accent5>
      <a:accent6>
        <a:srgbClr val="64A60A"/>
      </a:accent6>
      <a:hlink>
        <a:srgbClr val="008AD7"/>
      </a:hlink>
      <a:folHlink>
        <a:srgbClr val="008AD7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werPoint_Kristiansand_kommune_Lyseblå_090326" id="{8075090F-9593-8F41-B19F-C8D522C1718B}" vid="{543F264C-4872-6648-81D2-1E5C68A0AF6A}"/>
    </a:ext>
  </a:extLst>
</a:theme>
</file>

<file path=ppt/theme/theme7.xml><?xml version="1.0" encoding="utf-8"?>
<a:theme xmlns:a="http://schemas.openxmlformats.org/drawingml/2006/main" name="Avslutningside">
  <a:themeElements>
    <a:clrScheme name="Kristiansand kommune">
      <a:dk1>
        <a:srgbClr val="000000"/>
      </a:dk1>
      <a:lt1>
        <a:srgbClr val="FFFFFF"/>
      </a:lt1>
      <a:dk2>
        <a:srgbClr val="002D5A"/>
      </a:dk2>
      <a:lt2>
        <a:srgbClr val="FEFFFF"/>
      </a:lt2>
      <a:accent1>
        <a:srgbClr val="004EA7"/>
      </a:accent1>
      <a:accent2>
        <a:srgbClr val="008AD7"/>
      </a:accent2>
      <a:accent3>
        <a:srgbClr val="68B3E7"/>
      </a:accent3>
      <a:accent4>
        <a:srgbClr val="036938"/>
      </a:accent4>
      <a:accent5>
        <a:srgbClr val="008522"/>
      </a:accent5>
      <a:accent6>
        <a:srgbClr val="64A60A"/>
      </a:accent6>
      <a:hlink>
        <a:srgbClr val="008AD7"/>
      </a:hlink>
      <a:folHlink>
        <a:srgbClr val="008AD7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werPoint_Kristiansand_kommune_Lyseblå_090326" id="{8075090F-9593-8F41-B19F-C8D522C1718B}" vid="{77844B78-9341-A442-A530-4ADE909F4931}"/>
    </a:ext>
  </a:extLst>
</a:theme>
</file>

<file path=ppt/theme/theme8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671</TotalTime>
  <Words>67</Words>
  <Application>Microsoft Macintosh PowerPoint</Application>
  <PresentationFormat>Widescreen</PresentationFormat>
  <Paragraphs>25</Paragraphs>
  <Slides>10</Slides>
  <Notes>0</Notes>
  <HiddenSlides>0</HiddenSlides>
  <MMClips>0</MMClips>
  <ScaleCrop>false</ScaleCrop>
  <HeadingPairs>
    <vt:vector size="6" baseType="variant">
      <vt:variant>
        <vt:lpstr>Brukte skrifter</vt:lpstr>
      </vt:variant>
      <vt:variant>
        <vt:i4>4</vt:i4>
      </vt:variant>
      <vt:variant>
        <vt:lpstr>Tema</vt:lpstr>
      </vt:variant>
      <vt:variant>
        <vt:i4>7</vt:i4>
      </vt:variant>
      <vt:variant>
        <vt:lpstr>Lysbildetitler</vt:lpstr>
      </vt:variant>
      <vt:variant>
        <vt:i4>10</vt:i4>
      </vt:variant>
    </vt:vector>
  </HeadingPairs>
  <TitlesOfParts>
    <vt:vector size="21" baseType="lpstr">
      <vt:lpstr>Arial</vt:lpstr>
      <vt:lpstr>Calibri</vt:lpstr>
      <vt:lpstr>Verdana</vt:lpstr>
      <vt:lpstr>Wingdings</vt:lpstr>
      <vt:lpstr>1_Forsider</vt:lpstr>
      <vt:lpstr>1_Kapittelsider</vt:lpstr>
      <vt:lpstr>1_Tekstsider</vt:lpstr>
      <vt:lpstr>Kapittelsider</vt:lpstr>
      <vt:lpstr>Tekstsider</vt:lpstr>
      <vt:lpstr>1_Blank</vt:lpstr>
      <vt:lpstr>Avslutningside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Tidslinje</vt:lpstr>
      <vt:lpstr>PowerPoint-presentasjon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Jan Frode Ugland - Tress Design</dc:creator>
  <cp:keywords/>
  <dc:description/>
  <cp:lastModifiedBy>Jan Frode Ugland - Tress Design</cp:lastModifiedBy>
  <cp:revision>31</cp:revision>
  <dcterms:created xsi:type="dcterms:W3CDTF">2026-01-20T09:58:54Z</dcterms:created>
  <dcterms:modified xsi:type="dcterms:W3CDTF">2026-03-17T12:56:12Z</dcterms:modified>
  <cp:category/>
</cp:coreProperties>
</file>