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6" r:id="rId1"/>
  </p:sldMasterIdLst>
  <p:notesMasterIdLst>
    <p:notesMasterId r:id="rId10"/>
  </p:notesMasterIdLst>
  <p:sldIdLst>
    <p:sldId id="256" r:id="rId2"/>
    <p:sldId id="258" r:id="rId3"/>
    <p:sldId id="274" r:id="rId4"/>
    <p:sldId id="266" r:id="rId5"/>
    <p:sldId id="275" r:id="rId6"/>
    <p:sldId id="276" r:id="rId7"/>
    <p:sldId id="277" r:id="rId8"/>
    <p:sldId id="273" r:id="rId9"/>
  </p:sldIdLst>
  <p:sldSz cx="12192000" cy="6858000"/>
  <p:notesSz cx="6858000" cy="9144000"/>
  <p:embeddedFontLst>
    <p:embeddedFont>
      <p:font typeface="Avenir" panose="02000503020000020003" pitchFamily="2" charset="0"/>
      <p:regular r:id="rId11"/>
      <p:italic r:id="rId12"/>
    </p:embeddedFont>
    <p:embeddedFont>
      <p:font typeface="EB Garamond" pitchFamily="2" charset="0"/>
      <p:regular r:id="rId13"/>
    </p:embeddedFont>
    <p:embeddedFont>
      <p:font typeface="EuropeaEco" pitchFamily="2" charset="0"/>
      <p:regular r:id="rId14"/>
      <p:bold r:id="rId15"/>
      <p:italic r:id="rId16"/>
      <p:boldItalic r:id="rId17"/>
    </p:embeddedFont>
    <p:embeddedFont>
      <p:font typeface="Garamond" panose="02020404030301010803" pitchFamily="18"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pos="3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1436"/>
    <a:srgbClr val="FFA500"/>
    <a:srgbClr val="FFFD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78248A-D0D5-F340-A972-E518814799AF}" v="120" dt="2025-12-02T07:10:41.6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30"/>
    <p:restoredTop sz="74454"/>
  </p:normalViewPr>
  <p:slideViewPr>
    <p:cSldViewPr snapToGrid="0">
      <p:cViewPr varScale="1">
        <p:scale>
          <a:sx n="87" d="100"/>
          <a:sy n="87" d="100"/>
        </p:scale>
        <p:origin x="1472" y="184"/>
      </p:cViewPr>
      <p:guideLst>
        <p:guide orient="horz" pos="2160"/>
        <p:guide pos="3840"/>
        <p:guide pos="3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viewProps" Target="viewProps.xml"/><Relationship Id="rId10" Type="http://schemas.openxmlformats.org/officeDocument/2006/relationships/notesMaster" Target="notesMasters/notesMaster1.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31416C-F220-CD42-8EE3-7744F94BBBB1}" type="doc">
      <dgm:prSet loTypeId="urn:microsoft.com/office/officeart/2008/layout/SquareAccentList" loCatId="" qsTypeId="urn:microsoft.com/office/officeart/2005/8/quickstyle/simple1" qsCatId="simple" csTypeId="urn:microsoft.com/office/officeart/2005/8/colors/accent2_2" csCatId="accent2" phldr="1"/>
      <dgm:spPr/>
      <dgm:t>
        <a:bodyPr/>
        <a:lstStyle/>
        <a:p>
          <a:endParaRPr lang="en-GB"/>
        </a:p>
      </dgm:t>
    </dgm:pt>
    <dgm:pt modelId="{79B069B6-5723-8D41-8F1D-9AA0AAE951FE}">
      <dgm:prSet phldrT="[Text]"/>
      <dgm:spPr/>
      <dgm:t>
        <a:bodyPr/>
        <a:lstStyle/>
        <a:p>
          <a:r>
            <a:rPr lang="en-GB" b="1" noProof="0" dirty="0">
              <a:latin typeface="Garamond" panose="02020404030301010803" pitchFamily="18" charset="0"/>
            </a:rPr>
            <a:t>Transparency about choices and trade-offs </a:t>
          </a:r>
          <a:endParaRPr lang="en-GB" dirty="0"/>
        </a:p>
      </dgm:t>
    </dgm:pt>
    <dgm:pt modelId="{9D7EAA13-6C1E-8D4D-AA02-C6E8897CF538}" type="parTrans" cxnId="{3FF7A6FF-F2FF-1E40-A58D-7ADA99CC5E6E}">
      <dgm:prSet/>
      <dgm:spPr/>
      <dgm:t>
        <a:bodyPr/>
        <a:lstStyle/>
        <a:p>
          <a:endParaRPr lang="en-GB"/>
        </a:p>
      </dgm:t>
    </dgm:pt>
    <dgm:pt modelId="{258D6328-08CD-6F47-8156-711A67B0807F}" type="sibTrans" cxnId="{3FF7A6FF-F2FF-1E40-A58D-7ADA99CC5E6E}">
      <dgm:prSet/>
      <dgm:spPr/>
      <dgm:t>
        <a:bodyPr/>
        <a:lstStyle/>
        <a:p>
          <a:endParaRPr lang="en-GB"/>
        </a:p>
      </dgm:t>
    </dgm:pt>
    <dgm:pt modelId="{7758D2BE-79B7-9D49-AC2F-D7B8CF6432F7}">
      <dgm:prSet/>
      <dgm:spPr/>
      <dgm:t>
        <a:bodyPr/>
        <a:lstStyle/>
        <a:p>
          <a:r>
            <a:rPr lang="en-GB" b="1" noProof="0">
              <a:latin typeface="Garamond" panose="02020404030301010803" pitchFamily="18" charset="0"/>
            </a:rPr>
            <a:t>Parliamentary presence in sovereign debt governance</a:t>
          </a:r>
          <a:endParaRPr lang="en-GB" b="1" noProof="0" dirty="0">
            <a:latin typeface="Garamond" panose="02020404030301010803" pitchFamily="18" charset="0"/>
          </a:endParaRPr>
        </a:p>
      </dgm:t>
    </dgm:pt>
    <dgm:pt modelId="{FAE7FC9E-A1D7-B84D-8D33-DDC16F4DD8D5}" type="parTrans" cxnId="{A1449745-1969-D748-BB92-BAEB11C60877}">
      <dgm:prSet/>
      <dgm:spPr/>
      <dgm:t>
        <a:bodyPr/>
        <a:lstStyle/>
        <a:p>
          <a:endParaRPr lang="en-GB"/>
        </a:p>
      </dgm:t>
    </dgm:pt>
    <dgm:pt modelId="{D8EA16FA-4C48-9B4B-AC65-DC44686442B0}" type="sibTrans" cxnId="{A1449745-1969-D748-BB92-BAEB11C60877}">
      <dgm:prSet/>
      <dgm:spPr/>
      <dgm:t>
        <a:bodyPr/>
        <a:lstStyle/>
        <a:p>
          <a:endParaRPr lang="en-GB"/>
        </a:p>
      </dgm:t>
    </dgm:pt>
    <dgm:pt modelId="{E8651AF5-86F1-2440-A741-45128A6FB080}">
      <dgm:prSet/>
      <dgm:spPr/>
      <dgm:t>
        <a:bodyPr/>
        <a:lstStyle/>
        <a:p>
          <a:r>
            <a:rPr lang="en-GB" b="1" noProof="0" dirty="0">
              <a:latin typeface="Garamond" panose="02020404030301010803" pitchFamily="18" charset="0"/>
            </a:rPr>
            <a:t>Clear guidance on secondary mandate priorities</a:t>
          </a:r>
        </a:p>
      </dgm:t>
    </dgm:pt>
    <dgm:pt modelId="{29699309-7D97-E049-91C3-E802691500C2}" type="parTrans" cxnId="{340D098C-FC93-EA4F-B873-35EDDBA0FDF4}">
      <dgm:prSet/>
      <dgm:spPr/>
      <dgm:t>
        <a:bodyPr/>
        <a:lstStyle/>
        <a:p>
          <a:endParaRPr lang="en-GB"/>
        </a:p>
      </dgm:t>
    </dgm:pt>
    <dgm:pt modelId="{BD6887D2-1B8C-F744-805D-68822495BF2E}" type="sibTrans" cxnId="{340D098C-FC93-EA4F-B873-35EDDBA0FDF4}">
      <dgm:prSet/>
      <dgm:spPr/>
      <dgm:t>
        <a:bodyPr/>
        <a:lstStyle/>
        <a:p>
          <a:endParaRPr lang="en-GB"/>
        </a:p>
      </dgm:t>
    </dgm:pt>
    <dgm:pt modelId="{AABFA274-BFA2-1742-8DCE-B3004592874F}" type="pres">
      <dgm:prSet presAssocID="{8131416C-F220-CD42-8EE3-7744F94BBBB1}" presName="layout" presStyleCnt="0">
        <dgm:presLayoutVars>
          <dgm:chMax/>
          <dgm:chPref/>
          <dgm:dir/>
          <dgm:resizeHandles/>
        </dgm:presLayoutVars>
      </dgm:prSet>
      <dgm:spPr/>
    </dgm:pt>
    <dgm:pt modelId="{179EA470-5E8A-654C-915F-2BEEAF0EDD8F}" type="pres">
      <dgm:prSet presAssocID="{79B069B6-5723-8D41-8F1D-9AA0AAE951FE}" presName="root" presStyleCnt="0">
        <dgm:presLayoutVars>
          <dgm:chMax/>
          <dgm:chPref/>
        </dgm:presLayoutVars>
      </dgm:prSet>
      <dgm:spPr/>
    </dgm:pt>
    <dgm:pt modelId="{DFFC6B2E-35D7-C142-A864-2A9F07267E0F}" type="pres">
      <dgm:prSet presAssocID="{79B069B6-5723-8D41-8F1D-9AA0AAE951FE}" presName="rootComposite" presStyleCnt="0">
        <dgm:presLayoutVars/>
      </dgm:prSet>
      <dgm:spPr/>
    </dgm:pt>
    <dgm:pt modelId="{8F2737E5-6D27-474B-9397-2E155D9E1C0D}" type="pres">
      <dgm:prSet presAssocID="{79B069B6-5723-8D41-8F1D-9AA0AAE951FE}" presName="ParentAccent" presStyleLbl="alignNode1" presStyleIdx="0" presStyleCnt="3"/>
      <dgm:spPr/>
    </dgm:pt>
    <dgm:pt modelId="{A4D80E87-9C65-0E47-9178-80F62A40B38D}" type="pres">
      <dgm:prSet presAssocID="{79B069B6-5723-8D41-8F1D-9AA0AAE951FE}" presName="ParentSmallAccent" presStyleLbl="fgAcc1" presStyleIdx="0" presStyleCnt="3"/>
      <dgm:spPr/>
    </dgm:pt>
    <dgm:pt modelId="{D307F120-4C93-8D4A-8014-69AEFA0630B8}" type="pres">
      <dgm:prSet presAssocID="{79B069B6-5723-8D41-8F1D-9AA0AAE951FE}" presName="Parent" presStyleLbl="revTx" presStyleIdx="0" presStyleCnt="3">
        <dgm:presLayoutVars>
          <dgm:chMax/>
          <dgm:chPref val="4"/>
          <dgm:bulletEnabled val="1"/>
        </dgm:presLayoutVars>
      </dgm:prSet>
      <dgm:spPr/>
    </dgm:pt>
    <dgm:pt modelId="{8498C860-2398-7C47-AC76-F20D5CA0B0E9}" type="pres">
      <dgm:prSet presAssocID="{79B069B6-5723-8D41-8F1D-9AA0AAE951FE}" presName="childShape" presStyleCnt="0">
        <dgm:presLayoutVars>
          <dgm:chMax val="0"/>
          <dgm:chPref val="0"/>
        </dgm:presLayoutVars>
      </dgm:prSet>
      <dgm:spPr/>
    </dgm:pt>
    <dgm:pt modelId="{663AD826-ADEC-9D40-AEB6-485F01483E99}" type="pres">
      <dgm:prSet presAssocID="{7758D2BE-79B7-9D49-AC2F-D7B8CF6432F7}" presName="root" presStyleCnt="0">
        <dgm:presLayoutVars>
          <dgm:chMax/>
          <dgm:chPref/>
        </dgm:presLayoutVars>
      </dgm:prSet>
      <dgm:spPr/>
    </dgm:pt>
    <dgm:pt modelId="{EA0DE99D-3269-4F43-8868-881D3BBAF3E8}" type="pres">
      <dgm:prSet presAssocID="{7758D2BE-79B7-9D49-AC2F-D7B8CF6432F7}" presName="rootComposite" presStyleCnt="0">
        <dgm:presLayoutVars/>
      </dgm:prSet>
      <dgm:spPr/>
    </dgm:pt>
    <dgm:pt modelId="{622A36E7-0A4A-7D4A-B5CE-FD9F99A565A1}" type="pres">
      <dgm:prSet presAssocID="{7758D2BE-79B7-9D49-AC2F-D7B8CF6432F7}" presName="ParentAccent" presStyleLbl="alignNode1" presStyleIdx="1" presStyleCnt="3"/>
      <dgm:spPr/>
    </dgm:pt>
    <dgm:pt modelId="{5956F8FB-0557-C34D-A7D3-D255C4E62A0A}" type="pres">
      <dgm:prSet presAssocID="{7758D2BE-79B7-9D49-AC2F-D7B8CF6432F7}" presName="ParentSmallAccent" presStyleLbl="fgAcc1" presStyleIdx="1" presStyleCnt="3"/>
      <dgm:spPr/>
    </dgm:pt>
    <dgm:pt modelId="{4F27AECA-A1AD-1746-B78D-0C64A2A3CB4D}" type="pres">
      <dgm:prSet presAssocID="{7758D2BE-79B7-9D49-AC2F-D7B8CF6432F7}" presName="Parent" presStyleLbl="revTx" presStyleIdx="1" presStyleCnt="3">
        <dgm:presLayoutVars>
          <dgm:chMax/>
          <dgm:chPref val="4"/>
          <dgm:bulletEnabled val="1"/>
        </dgm:presLayoutVars>
      </dgm:prSet>
      <dgm:spPr/>
    </dgm:pt>
    <dgm:pt modelId="{29464630-4C01-3145-882E-AFE9D715E10C}" type="pres">
      <dgm:prSet presAssocID="{7758D2BE-79B7-9D49-AC2F-D7B8CF6432F7}" presName="childShape" presStyleCnt="0">
        <dgm:presLayoutVars>
          <dgm:chMax val="0"/>
          <dgm:chPref val="0"/>
        </dgm:presLayoutVars>
      </dgm:prSet>
      <dgm:spPr/>
    </dgm:pt>
    <dgm:pt modelId="{ADF82189-2686-2B47-AAAA-AB75392E5A96}" type="pres">
      <dgm:prSet presAssocID="{E8651AF5-86F1-2440-A741-45128A6FB080}" presName="root" presStyleCnt="0">
        <dgm:presLayoutVars>
          <dgm:chMax/>
          <dgm:chPref/>
        </dgm:presLayoutVars>
      </dgm:prSet>
      <dgm:spPr/>
    </dgm:pt>
    <dgm:pt modelId="{038DA0CE-2A5B-F445-BBC3-7EF6EF769B09}" type="pres">
      <dgm:prSet presAssocID="{E8651AF5-86F1-2440-A741-45128A6FB080}" presName="rootComposite" presStyleCnt="0">
        <dgm:presLayoutVars/>
      </dgm:prSet>
      <dgm:spPr/>
    </dgm:pt>
    <dgm:pt modelId="{77D7F576-B1AB-AC4F-8C9D-7736C7EEBE59}" type="pres">
      <dgm:prSet presAssocID="{E8651AF5-86F1-2440-A741-45128A6FB080}" presName="ParentAccent" presStyleLbl="alignNode1" presStyleIdx="2" presStyleCnt="3"/>
      <dgm:spPr/>
    </dgm:pt>
    <dgm:pt modelId="{1B5AD97D-169C-0246-9016-27BF337D4966}" type="pres">
      <dgm:prSet presAssocID="{E8651AF5-86F1-2440-A741-45128A6FB080}" presName="ParentSmallAccent" presStyleLbl="fgAcc1" presStyleIdx="2" presStyleCnt="3"/>
      <dgm:spPr/>
    </dgm:pt>
    <dgm:pt modelId="{96C4468F-FC1D-1840-9DBB-D2641C81847F}" type="pres">
      <dgm:prSet presAssocID="{E8651AF5-86F1-2440-A741-45128A6FB080}" presName="Parent" presStyleLbl="revTx" presStyleIdx="2" presStyleCnt="3">
        <dgm:presLayoutVars>
          <dgm:chMax/>
          <dgm:chPref val="4"/>
          <dgm:bulletEnabled val="1"/>
        </dgm:presLayoutVars>
      </dgm:prSet>
      <dgm:spPr/>
    </dgm:pt>
    <dgm:pt modelId="{264E1D8F-9D24-1747-B151-04ADFCE8A342}" type="pres">
      <dgm:prSet presAssocID="{E8651AF5-86F1-2440-A741-45128A6FB080}" presName="childShape" presStyleCnt="0">
        <dgm:presLayoutVars>
          <dgm:chMax val="0"/>
          <dgm:chPref val="0"/>
        </dgm:presLayoutVars>
      </dgm:prSet>
      <dgm:spPr/>
    </dgm:pt>
  </dgm:ptLst>
  <dgm:cxnLst>
    <dgm:cxn modelId="{22A54104-9E49-8A46-8D0C-527072B5EB1D}" type="presOf" srcId="{7758D2BE-79B7-9D49-AC2F-D7B8CF6432F7}" destId="{4F27AECA-A1AD-1746-B78D-0C64A2A3CB4D}" srcOrd="0" destOrd="0" presId="urn:microsoft.com/office/officeart/2008/layout/SquareAccentList"/>
    <dgm:cxn modelId="{A1449745-1969-D748-BB92-BAEB11C60877}" srcId="{8131416C-F220-CD42-8EE3-7744F94BBBB1}" destId="{7758D2BE-79B7-9D49-AC2F-D7B8CF6432F7}" srcOrd="1" destOrd="0" parTransId="{FAE7FC9E-A1D7-B84D-8D33-DDC16F4DD8D5}" sibTransId="{D8EA16FA-4C48-9B4B-AC65-DC44686442B0}"/>
    <dgm:cxn modelId="{340D098C-FC93-EA4F-B873-35EDDBA0FDF4}" srcId="{8131416C-F220-CD42-8EE3-7744F94BBBB1}" destId="{E8651AF5-86F1-2440-A741-45128A6FB080}" srcOrd="2" destOrd="0" parTransId="{29699309-7D97-E049-91C3-E802691500C2}" sibTransId="{BD6887D2-1B8C-F744-805D-68822495BF2E}"/>
    <dgm:cxn modelId="{B48323B8-36D8-0B45-ADFD-673ECE3F1A19}" type="presOf" srcId="{79B069B6-5723-8D41-8F1D-9AA0AAE951FE}" destId="{D307F120-4C93-8D4A-8014-69AEFA0630B8}" srcOrd="0" destOrd="0" presId="urn:microsoft.com/office/officeart/2008/layout/SquareAccentList"/>
    <dgm:cxn modelId="{E8A92CCC-EB50-1E43-959E-B90E6551F754}" type="presOf" srcId="{E8651AF5-86F1-2440-A741-45128A6FB080}" destId="{96C4468F-FC1D-1840-9DBB-D2641C81847F}" srcOrd="0" destOrd="0" presId="urn:microsoft.com/office/officeart/2008/layout/SquareAccentList"/>
    <dgm:cxn modelId="{EF6792E4-3863-CB48-B5FA-88EAD8670A6D}" type="presOf" srcId="{8131416C-F220-CD42-8EE3-7744F94BBBB1}" destId="{AABFA274-BFA2-1742-8DCE-B3004592874F}" srcOrd="0" destOrd="0" presId="urn:microsoft.com/office/officeart/2008/layout/SquareAccentList"/>
    <dgm:cxn modelId="{3FF7A6FF-F2FF-1E40-A58D-7ADA99CC5E6E}" srcId="{8131416C-F220-CD42-8EE3-7744F94BBBB1}" destId="{79B069B6-5723-8D41-8F1D-9AA0AAE951FE}" srcOrd="0" destOrd="0" parTransId="{9D7EAA13-6C1E-8D4D-AA02-C6E8897CF538}" sibTransId="{258D6328-08CD-6F47-8156-711A67B0807F}"/>
    <dgm:cxn modelId="{E2CD2616-ABC7-2042-8A80-EDBFD511F0E5}" type="presParOf" srcId="{AABFA274-BFA2-1742-8DCE-B3004592874F}" destId="{179EA470-5E8A-654C-915F-2BEEAF0EDD8F}" srcOrd="0" destOrd="0" presId="urn:microsoft.com/office/officeart/2008/layout/SquareAccentList"/>
    <dgm:cxn modelId="{7B9F218C-FCBE-A24E-AF72-35F548D188E2}" type="presParOf" srcId="{179EA470-5E8A-654C-915F-2BEEAF0EDD8F}" destId="{DFFC6B2E-35D7-C142-A864-2A9F07267E0F}" srcOrd="0" destOrd="0" presId="urn:microsoft.com/office/officeart/2008/layout/SquareAccentList"/>
    <dgm:cxn modelId="{9619DA59-0E1B-3D4F-97E4-1BFC122B475A}" type="presParOf" srcId="{DFFC6B2E-35D7-C142-A864-2A9F07267E0F}" destId="{8F2737E5-6D27-474B-9397-2E155D9E1C0D}" srcOrd="0" destOrd="0" presId="urn:microsoft.com/office/officeart/2008/layout/SquareAccentList"/>
    <dgm:cxn modelId="{43E156AB-A614-9F4F-A46C-1610B5FF727F}" type="presParOf" srcId="{DFFC6B2E-35D7-C142-A864-2A9F07267E0F}" destId="{A4D80E87-9C65-0E47-9178-80F62A40B38D}" srcOrd="1" destOrd="0" presId="urn:microsoft.com/office/officeart/2008/layout/SquareAccentList"/>
    <dgm:cxn modelId="{197777D3-0D8E-334E-93F4-4612CF1F0C87}" type="presParOf" srcId="{DFFC6B2E-35D7-C142-A864-2A9F07267E0F}" destId="{D307F120-4C93-8D4A-8014-69AEFA0630B8}" srcOrd="2" destOrd="0" presId="urn:microsoft.com/office/officeart/2008/layout/SquareAccentList"/>
    <dgm:cxn modelId="{DEA52EAB-5508-674A-AEC3-27799AC55CBA}" type="presParOf" srcId="{179EA470-5E8A-654C-915F-2BEEAF0EDD8F}" destId="{8498C860-2398-7C47-AC76-F20D5CA0B0E9}" srcOrd="1" destOrd="0" presId="urn:microsoft.com/office/officeart/2008/layout/SquareAccentList"/>
    <dgm:cxn modelId="{336ED118-51DF-D342-AE7A-59C33B352931}" type="presParOf" srcId="{AABFA274-BFA2-1742-8DCE-B3004592874F}" destId="{663AD826-ADEC-9D40-AEB6-485F01483E99}" srcOrd="1" destOrd="0" presId="urn:microsoft.com/office/officeart/2008/layout/SquareAccentList"/>
    <dgm:cxn modelId="{9E2924B5-6F68-2348-8FBD-DA6F1AC61684}" type="presParOf" srcId="{663AD826-ADEC-9D40-AEB6-485F01483E99}" destId="{EA0DE99D-3269-4F43-8868-881D3BBAF3E8}" srcOrd="0" destOrd="0" presId="urn:microsoft.com/office/officeart/2008/layout/SquareAccentList"/>
    <dgm:cxn modelId="{3CC95188-571C-8441-9896-8E4ED3FC67C7}" type="presParOf" srcId="{EA0DE99D-3269-4F43-8868-881D3BBAF3E8}" destId="{622A36E7-0A4A-7D4A-B5CE-FD9F99A565A1}" srcOrd="0" destOrd="0" presId="urn:microsoft.com/office/officeart/2008/layout/SquareAccentList"/>
    <dgm:cxn modelId="{0B04818B-403F-3C4F-A57E-D9BB9A2D3976}" type="presParOf" srcId="{EA0DE99D-3269-4F43-8868-881D3BBAF3E8}" destId="{5956F8FB-0557-C34D-A7D3-D255C4E62A0A}" srcOrd="1" destOrd="0" presId="urn:microsoft.com/office/officeart/2008/layout/SquareAccentList"/>
    <dgm:cxn modelId="{53C71215-2ADA-2E4E-8466-6D3C08B2E511}" type="presParOf" srcId="{EA0DE99D-3269-4F43-8868-881D3BBAF3E8}" destId="{4F27AECA-A1AD-1746-B78D-0C64A2A3CB4D}" srcOrd="2" destOrd="0" presId="urn:microsoft.com/office/officeart/2008/layout/SquareAccentList"/>
    <dgm:cxn modelId="{80CD2495-1D2E-D041-A350-573408F126C7}" type="presParOf" srcId="{663AD826-ADEC-9D40-AEB6-485F01483E99}" destId="{29464630-4C01-3145-882E-AFE9D715E10C}" srcOrd="1" destOrd="0" presId="urn:microsoft.com/office/officeart/2008/layout/SquareAccentList"/>
    <dgm:cxn modelId="{9297A26F-67B9-E446-AC52-F98962E1AC65}" type="presParOf" srcId="{AABFA274-BFA2-1742-8DCE-B3004592874F}" destId="{ADF82189-2686-2B47-AAAA-AB75392E5A96}" srcOrd="2" destOrd="0" presId="urn:microsoft.com/office/officeart/2008/layout/SquareAccentList"/>
    <dgm:cxn modelId="{E6ECC985-A3DF-4E4E-A236-7F564992D5D5}" type="presParOf" srcId="{ADF82189-2686-2B47-AAAA-AB75392E5A96}" destId="{038DA0CE-2A5B-F445-BBC3-7EF6EF769B09}" srcOrd="0" destOrd="0" presId="urn:microsoft.com/office/officeart/2008/layout/SquareAccentList"/>
    <dgm:cxn modelId="{EE3E3D00-5299-3E4D-B6BB-A5B0181BA2D6}" type="presParOf" srcId="{038DA0CE-2A5B-F445-BBC3-7EF6EF769B09}" destId="{77D7F576-B1AB-AC4F-8C9D-7736C7EEBE59}" srcOrd="0" destOrd="0" presId="urn:microsoft.com/office/officeart/2008/layout/SquareAccentList"/>
    <dgm:cxn modelId="{179561EE-5D10-E046-9307-D9AE55F36D21}" type="presParOf" srcId="{038DA0CE-2A5B-F445-BBC3-7EF6EF769B09}" destId="{1B5AD97D-169C-0246-9016-27BF337D4966}" srcOrd="1" destOrd="0" presId="urn:microsoft.com/office/officeart/2008/layout/SquareAccentList"/>
    <dgm:cxn modelId="{24223348-C7DB-FB4A-9D59-4129041F133B}" type="presParOf" srcId="{038DA0CE-2A5B-F445-BBC3-7EF6EF769B09}" destId="{96C4468F-FC1D-1840-9DBB-D2641C81847F}" srcOrd="2" destOrd="0" presId="urn:microsoft.com/office/officeart/2008/layout/SquareAccentList"/>
    <dgm:cxn modelId="{CDDBDF29-F0F1-FA47-B21A-BABCB34C2737}" type="presParOf" srcId="{ADF82189-2686-2B47-AAAA-AB75392E5A96}" destId="{264E1D8F-9D24-1747-B151-04ADFCE8A342}"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737E5-6D27-474B-9397-2E155D9E1C0D}">
      <dsp:nvSpPr>
        <dsp:cNvPr id="0" name=""/>
        <dsp:cNvSpPr/>
      </dsp:nvSpPr>
      <dsp:spPr>
        <a:xfrm>
          <a:off x="3792" y="676022"/>
          <a:ext cx="3198690" cy="376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4D80E87-9C65-0E47-9178-80F62A40B38D}">
      <dsp:nvSpPr>
        <dsp:cNvPr id="0" name=""/>
        <dsp:cNvSpPr/>
      </dsp:nvSpPr>
      <dsp:spPr>
        <a:xfrm>
          <a:off x="3792" y="817351"/>
          <a:ext cx="234987" cy="234987"/>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07F120-4C93-8D4A-8014-69AEFA0630B8}">
      <dsp:nvSpPr>
        <dsp:cNvPr id="0" name=""/>
        <dsp:cNvSpPr/>
      </dsp:nvSpPr>
      <dsp:spPr>
        <a:xfrm>
          <a:off x="3792" y="0"/>
          <a:ext cx="3198690" cy="6760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GB" sz="2000" b="1" kern="1200" noProof="0" dirty="0">
              <a:latin typeface="Garamond" panose="02020404030301010803" pitchFamily="18" charset="0"/>
            </a:rPr>
            <a:t>Transparency about choices and trade-offs </a:t>
          </a:r>
          <a:endParaRPr lang="en-GB" sz="2000" kern="1200" dirty="0"/>
        </a:p>
      </dsp:txBody>
      <dsp:txXfrm>
        <a:off x="3792" y="0"/>
        <a:ext cx="3198690" cy="676022"/>
      </dsp:txXfrm>
    </dsp:sp>
    <dsp:sp modelId="{622A36E7-0A4A-7D4A-B5CE-FD9F99A565A1}">
      <dsp:nvSpPr>
        <dsp:cNvPr id="0" name=""/>
        <dsp:cNvSpPr/>
      </dsp:nvSpPr>
      <dsp:spPr>
        <a:xfrm>
          <a:off x="3362417" y="676022"/>
          <a:ext cx="3198690" cy="376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956F8FB-0557-C34D-A7D3-D255C4E62A0A}">
      <dsp:nvSpPr>
        <dsp:cNvPr id="0" name=""/>
        <dsp:cNvSpPr/>
      </dsp:nvSpPr>
      <dsp:spPr>
        <a:xfrm>
          <a:off x="3362417" y="817351"/>
          <a:ext cx="234987" cy="234987"/>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F27AECA-A1AD-1746-B78D-0C64A2A3CB4D}">
      <dsp:nvSpPr>
        <dsp:cNvPr id="0" name=""/>
        <dsp:cNvSpPr/>
      </dsp:nvSpPr>
      <dsp:spPr>
        <a:xfrm>
          <a:off x="3362417" y="0"/>
          <a:ext cx="3198690" cy="6760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GB" sz="2000" b="1" kern="1200" noProof="0">
              <a:latin typeface="Garamond" panose="02020404030301010803" pitchFamily="18" charset="0"/>
            </a:rPr>
            <a:t>Parliamentary presence in sovereign debt governance</a:t>
          </a:r>
          <a:endParaRPr lang="en-GB" sz="2000" b="1" kern="1200" noProof="0" dirty="0">
            <a:latin typeface="Garamond" panose="02020404030301010803" pitchFamily="18" charset="0"/>
          </a:endParaRPr>
        </a:p>
      </dsp:txBody>
      <dsp:txXfrm>
        <a:off x="3362417" y="0"/>
        <a:ext cx="3198690" cy="676022"/>
      </dsp:txXfrm>
    </dsp:sp>
    <dsp:sp modelId="{77D7F576-B1AB-AC4F-8C9D-7736C7EEBE59}">
      <dsp:nvSpPr>
        <dsp:cNvPr id="0" name=""/>
        <dsp:cNvSpPr/>
      </dsp:nvSpPr>
      <dsp:spPr>
        <a:xfrm>
          <a:off x="6721042" y="676022"/>
          <a:ext cx="3198690" cy="376316"/>
        </a:xfrm>
        <a:prstGeom prst="rect">
          <a:avLst/>
        </a:prstGeom>
        <a:solidFill>
          <a:schemeClr val="accent2">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5AD97D-169C-0246-9016-27BF337D4966}">
      <dsp:nvSpPr>
        <dsp:cNvPr id="0" name=""/>
        <dsp:cNvSpPr/>
      </dsp:nvSpPr>
      <dsp:spPr>
        <a:xfrm>
          <a:off x="6721042" y="817351"/>
          <a:ext cx="234987" cy="234987"/>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C4468F-FC1D-1840-9DBB-D2641C81847F}">
      <dsp:nvSpPr>
        <dsp:cNvPr id="0" name=""/>
        <dsp:cNvSpPr/>
      </dsp:nvSpPr>
      <dsp:spPr>
        <a:xfrm>
          <a:off x="6721042" y="0"/>
          <a:ext cx="3198690" cy="6760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l" defTabSz="889000">
            <a:lnSpc>
              <a:spcPct val="90000"/>
            </a:lnSpc>
            <a:spcBef>
              <a:spcPct val="0"/>
            </a:spcBef>
            <a:spcAft>
              <a:spcPct val="35000"/>
            </a:spcAft>
            <a:buNone/>
          </a:pPr>
          <a:r>
            <a:rPr lang="en-GB" sz="2000" b="1" kern="1200" noProof="0" dirty="0">
              <a:latin typeface="Garamond" panose="02020404030301010803" pitchFamily="18" charset="0"/>
            </a:rPr>
            <a:t>Clear guidance on secondary mandate priorities</a:t>
          </a:r>
        </a:p>
      </dsp:txBody>
      <dsp:txXfrm>
        <a:off x="6721042" y="0"/>
        <a:ext cx="3198690" cy="676022"/>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6923ec5afd_2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6923ec5afd_2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g36923ec5afd_2_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6a7852bb46_1_2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6a7852bb46_1_2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g36a7852bb46_1_2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a:extLst>
            <a:ext uri="{FF2B5EF4-FFF2-40B4-BE49-F238E27FC236}">
              <a16:creationId xmlns:a16="http://schemas.microsoft.com/office/drawing/2014/main" id="{A22F5439-5340-7F48-1F4D-6EBBCB7FF4B0}"/>
            </a:ext>
          </a:extLst>
        </p:cNvPr>
        <p:cNvGrpSpPr/>
        <p:nvPr/>
      </p:nvGrpSpPr>
      <p:grpSpPr>
        <a:xfrm>
          <a:off x="0" y="0"/>
          <a:ext cx="0" cy="0"/>
          <a:chOff x="0" y="0"/>
          <a:chExt cx="0" cy="0"/>
        </a:xfrm>
      </p:grpSpPr>
      <p:sp>
        <p:nvSpPr>
          <p:cNvPr id="224" name="Google Shape;224;g36a7852bb46_1_241:notes">
            <a:extLst>
              <a:ext uri="{FF2B5EF4-FFF2-40B4-BE49-F238E27FC236}">
                <a16:creationId xmlns:a16="http://schemas.microsoft.com/office/drawing/2014/main" id="{CECF43D9-668D-0E58-E1A1-AD53FF25F1F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6a7852bb46_1_241:notes">
            <a:extLst>
              <a:ext uri="{FF2B5EF4-FFF2-40B4-BE49-F238E27FC236}">
                <a16:creationId xmlns:a16="http://schemas.microsoft.com/office/drawing/2014/main" id="{7D50A264-0219-2179-A9B7-9F843942846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92125" lvl="1" indent="-284163">
              <a:buClr>
                <a:srgbClr val="FFA500"/>
              </a:buClr>
              <a:buFont typeface="Arial" panose="020B0604020202020204" pitchFamily="34" charset="0"/>
              <a:buChar char="•"/>
            </a:pPr>
            <a:r>
              <a:rPr lang="en-GB" sz="1600" noProof="0" dirty="0">
                <a:latin typeface="Garamond" panose="02020404030301010803" pitchFamily="18" charset="0"/>
              </a:rPr>
              <a:t>"Everyday" collateral rules quietly shape sovereign spreads, liquidity, and safe asset status.</a:t>
            </a:r>
          </a:p>
          <a:p>
            <a:pPr marL="492125" lvl="3" indent="-284163">
              <a:buClr>
                <a:srgbClr val="FFA500"/>
              </a:buClr>
              <a:buFont typeface="Arial" panose="020B0604020202020204" pitchFamily="34" charset="0"/>
              <a:buChar char="•"/>
            </a:pPr>
            <a:r>
              <a:rPr lang="en-GB" sz="1600" noProof="0" dirty="0">
                <a:latin typeface="Garamond" panose="02020404030301010803" pitchFamily="18" charset="0"/>
              </a:rPr>
              <a:t>ECB’s reliance on private credit rating agencies in the collateral framework has been shown to undermine the safe-asset status of some sovereigns and widen spreads (van ’t Klooster 2023; Suttor-Sorel 2023; Claeys &amp; Gonçalves Raposo 2018; Antonini &amp; Mazzocchi 2025).</a:t>
            </a:r>
          </a:p>
          <a:p>
            <a:pPr marL="492125" lvl="1" indent="-284163">
              <a:buClr>
                <a:srgbClr val="FFA500"/>
              </a:buClr>
              <a:buFont typeface="Arial" panose="020B0604020202020204" pitchFamily="34" charset="0"/>
              <a:buChar char="•"/>
            </a:pPr>
            <a:r>
              <a:rPr lang="en-GB" sz="1600" noProof="0" dirty="0">
                <a:latin typeface="Garamond" panose="02020404030301010803" pitchFamily="18" charset="0"/>
              </a:rPr>
              <a:t>Since the euro crisis, ECB market stabilisation tools like OMT and PEPP have been critical for preserving monetary policy transmission. They likewise involved consequential policy choices with distributional and political consequences.</a:t>
            </a:r>
          </a:p>
          <a:p>
            <a:pPr marL="0" lvl="0" indent="0" algn="l" rtl="0">
              <a:spcBef>
                <a:spcPts val="0"/>
              </a:spcBef>
              <a:spcAft>
                <a:spcPts val="0"/>
              </a:spcAft>
              <a:buNone/>
            </a:pPr>
            <a:endParaRPr dirty="0"/>
          </a:p>
        </p:txBody>
      </p:sp>
      <p:sp>
        <p:nvSpPr>
          <p:cNvPr id="226" name="Google Shape;226;g36a7852bb46_1_241:notes">
            <a:extLst>
              <a:ext uri="{FF2B5EF4-FFF2-40B4-BE49-F238E27FC236}">
                <a16:creationId xmlns:a16="http://schemas.microsoft.com/office/drawing/2014/main" id="{D9E6D2D0-858B-F469-D159-3F31C69CC8B5}"/>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18818716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6942d8e80c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6942d8e80c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16" name="Google Shape;316;g36942d8e80c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a:extLst>
            <a:ext uri="{FF2B5EF4-FFF2-40B4-BE49-F238E27FC236}">
              <a16:creationId xmlns:a16="http://schemas.microsoft.com/office/drawing/2014/main" id="{EE5C9EA2-BAA3-A449-6F1C-8EF9641AAC4E}"/>
            </a:ext>
          </a:extLst>
        </p:cNvPr>
        <p:cNvGrpSpPr/>
        <p:nvPr/>
      </p:nvGrpSpPr>
      <p:grpSpPr>
        <a:xfrm>
          <a:off x="0" y="0"/>
          <a:ext cx="0" cy="0"/>
          <a:chOff x="0" y="0"/>
          <a:chExt cx="0" cy="0"/>
        </a:xfrm>
      </p:grpSpPr>
      <p:sp>
        <p:nvSpPr>
          <p:cNvPr id="260" name="Google Shape;260;g36923ec5afd_1_49:notes">
            <a:extLst>
              <a:ext uri="{FF2B5EF4-FFF2-40B4-BE49-F238E27FC236}">
                <a16:creationId xmlns:a16="http://schemas.microsoft.com/office/drawing/2014/main" id="{6C8BA482-7EDD-DDA8-838F-CB6B6CBC031D}"/>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6923ec5afd_1_49:notes">
            <a:extLst>
              <a:ext uri="{FF2B5EF4-FFF2-40B4-BE49-F238E27FC236}">
                <a16:creationId xmlns:a16="http://schemas.microsoft.com/office/drawing/2014/main" id="{87FA4A18-02C1-3B98-119B-B06F87D2B3C3}"/>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2" name="Google Shape;262;g36923ec5afd_1_49:notes">
            <a:extLst>
              <a:ext uri="{FF2B5EF4-FFF2-40B4-BE49-F238E27FC236}">
                <a16:creationId xmlns:a16="http://schemas.microsoft.com/office/drawing/2014/main" id="{EE4B62EB-C704-52DF-7C09-59D5DAABA10B}"/>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3773820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a:extLst>
            <a:ext uri="{FF2B5EF4-FFF2-40B4-BE49-F238E27FC236}">
              <a16:creationId xmlns:a16="http://schemas.microsoft.com/office/drawing/2014/main" id="{5819844E-8559-0EDB-2037-BB461917F1DC}"/>
            </a:ext>
          </a:extLst>
        </p:cNvPr>
        <p:cNvGrpSpPr/>
        <p:nvPr/>
      </p:nvGrpSpPr>
      <p:grpSpPr>
        <a:xfrm>
          <a:off x="0" y="0"/>
          <a:ext cx="0" cy="0"/>
          <a:chOff x="0" y="0"/>
          <a:chExt cx="0" cy="0"/>
        </a:xfrm>
      </p:grpSpPr>
      <p:sp>
        <p:nvSpPr>
          <p:cNvPr id="260" name="Google Shape;260;g36923ec5afd_1_49:notes">
            <a:extLst>
              <a:ext uri="{FF2B5EF4-FFF2-40B4-BE49-F238E27FC236}">
                <a16:creationId xmlns:a16="http://schemas.microsoft.com/office/drawing/2014/main" id="{BBE4C3C3-5840-E5FB-D294-FAE457A376F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6923ec5afd_1_49:notes">
            <a:extLst>
              <a:ext uri="{FF2B5EF4-FFF2-40B4-BE49-F238E27FC236}">
                <a16:creationId xmlns:a16="http://schemas.microsoft.com/office/drawing/2014/main" id="{942710B7-2DBC-E3F8-F36A-6DD34E617F7C}"/>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2" name="Google Shape;262;g36923ec5afd_1_49:notes">
            <a:extLst>
              <a:ext uri="{FF2B5EF4-FFF2-40B4-BE49-F238E27FC236}">
                <a16:creationId xmlns:a16="http://schemas.microsoft.com/office/drawing/2014/main" id="{5C4E20B8-046F-4DAA-444F-E7CFA4A8F960}"/>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2321605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a:extLst>
            <a:ext uri="{FF2B5EF4-FFF2-40B4-BE49-F238E27FC236}">
              <a16:creationId xmlns:a16="http://schemas.microsoft.com/office/drawing/2014/main" id="{F6066F96-7592-8466-9B2A-DDC56610A5CF}"/>
            </a:ext>
          </a:extLst>
        </p:cNvPr>
        <p:cNvGrpSpPr/>
        <p:nvPr/>
      </p:nvGrpSpPr>
      <p:grpSpPr>
        <a:xfrm>
          <a:off x="0" y="0"/>
          <a:ext cx="0" cy="0"/>
          <a:chOff x="0" y="0"/>
          <a:chExt cx="0" cy="0"/>
        </a:xfrm>
      </p:grpSpPr>
      <p:sp>
        <p:nvSpPr>
          <p:cNvPr id="260" name="Google Shape;260;g36923ec5afd_1_49:notes">
            <a:extLst>
              <a:ext uri="{FF2B5EF4-FFF2-40B4-BE49-F238E27FC236}">
                <a16:creationId xmlns:a16="http://schemas.microsoft.com/office/drawing/2014/main" id="{2AD8BA5E-3308-A785-39C3-B1960D8527EB}"/>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6923ec5afd_1_49:notes">
            <a:extLst>
              <a:ext uri="{FF2B5EF4-FFF2-40B4-BE49-F238E27FC236}">
                <a16:creationId xmlns:a16="http://schemas.microsoft.com/office/drawing/2014/main" id="{0DA2C745-9D13-C6AF-B95E-C731692C4037}"/>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g36923ec5afd_1_49:notes">
            <a:extLst>
              <a:ext uri="{FF2B5EF4-FFF2-40B4-BE49-F238E27FC236}">
                <a16:creationId xmlns:a16="http://schemas.microsoft.com/office/drawing/2014/main" id="{5AC7B31C-AE37-8BBB-52D7-29DD28C8E27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2803204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3694602a37b_0_3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3694602a37b_0_37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g3694602a37b_0_37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type="secHead">
  <p:cSld name="SECTION_HEADER">
    <p:spTree>
      <p:nvGrpSpPr>
        <p:cNvPr id="1" name="Shape 19"/>
        <p:cNvGrpSpPr/>
        <p:nvPr/>
      </p:nvGrpSpPr>
      <p:grpSpPr>
        <a:xfrm>
          <a:off x="0" y="0"/>
          <a:ext cx="0" cy="0"/>
          <a:chOff x="0" y="0"/>
          <a:chExt cx="0" cy="0"/>
        </a:xfrm>
      </p:grpSpPr>
      <p:pic>
        <p:nvPicPr>
          <p:cNvPr id="20" name="Google Shape;20;p2" title="Landing area 2.png"/>
          <p:cNvPicPr preferRelativeResize="0"/>
          <p:nvPr/>
        </p:nvPicPr>
        <p:blipFill>
          <a:blip r:embed="rId2">
            <a:alphaModFix/>
          </a:blip>
          <a:stretch>
            <a:fillRect/>
          </a:stretch>
        </p:blipFill>
        <p:spPr>
          <a:xfrm>
            <a:off x="-329250" y="-185200"/>
            <a:ext cx="12850499" cy="7228405"/>
          </a:xfrm>
          <a:prstGeom prst="rect">
            <a:avLst/>
          </a:prstGeom>
          <a:noFill/>
          <a:ln>
            <a:noFill/>
          </a:ln>
        </p:spPr>
      </p:pic>
      <p:sp>
        <p:nvSpPr>
          <p:cNvPr id="21" name="Google Shape;21;p2"/>
          <p:cNvSpPr txBox="1">
            <a:spLocks noGrp="1"/>
          </p:cNvSpPr>
          <p:nvPr>
            <p:ph type="subTitle" idx="1"/>
          </p:nvPr>
        </p:nvSpPr>
        <p:spPr>
          <a:xfrm>
            <a:off x="371475" y="5687958"/>
            <a:ext cx="3732900" cy="266100"/>
          </a:xfrm>
          <a:prstGeom prst="rect">
            <a:avLst/>
          </a:prstGeom>
        </p:spPr>
        <p:txBody>
          <a:bodyPr spcFirstLastPara="1" wrap="square" lIns="0" tIns="91425" rIns="91425" bIns="91425" anchor="t" anchorCtr="0">
            <a:noAutofit/>
          </a:bodyPr>
          <a:lstStyle>
            <a:lvl1pPr lvl="0">
              <a:spcBef>
                <a:spcPts val="1000"/>
              </a:spcBef>
              <a:spcAft>
                <a:spcPts val="0"/>
              </a:spcAft>
              <a:buClr>
                <a:srgbClr val="FFA500"/>
              </a:buClr>
              <a:buSzPts val="1200"/>
              <a:buNone/>
              <a:defRPr sz="1200" b="1">
                <a:solidFill>
                  <a:srgbClr val="FFA500"/>
                </a:solidFill>
              </a:defRPr>
            </a:lvl1pPr>
            <a:lvl2pPr lvl="1">
              <a:spcBef>
                <a:spcPts val="1000"/>
              </a:spcBef>
              <a:spcAft>
                <a:spcPts val="0"/>
              </a:spcAft>
              <a:buSzPts val="1200"/>
              <a:buNone/>
              <a:defRPr sz="1200"/>
            </a:lvl2pPr>
            <a:lvl3pPr lvl="2">
              <a:spcBef>
                <a:spcPts val="1000"/>
              </a:spcBef>
              <a:spcAft>
                <a:spcPts val="0"/>
              </a:spcAft>
              <a:buSzPts val="1200"/>
              <a:buNone/>
              <a:defRPr sz="1200"/>
            </a:lvl3pPr>
            <a:lvl4pPr lvl="3">
              <a:spcBef>
                <a:spcPts val="1000"/>
              </a:spcBef>
              <a:spcAft>
                <a:spcPts val="0"/>
              </a:spcAft>
              <a:buSzPts val="1200"/>
              <a:buNone/>
              <a:defRPr sz="1200"/>
            </a:lvl4pPr>
            <a:lvl5pPr lvl="4">
              <a:spcBef>
                <a:spcPts val="1000"/>
              </a:spcBef>
              <a:spcAft>
                <a:spcPts val="0"/>
              </a:spcAft>
              <a:buSzPts val="1200"/>
              <a:buNone/>
              <a:defRPr sz="1200"/>
            </a:lvl5pPr>
            <a:lvl6pPr lvl="5">
              <a:spcBef>
                <a:spcPts val="1000"/>
              </a:spcBef>
              <a:spcAft>
                <a:spcPts val="0"/>
              </a:spcAft>
              <a:buSzPts val="1200"/>
              <a:buNone/>
              <a:defRPr sz="1200"/>
            </a:lvl6pPr>
            <a:lvl7pPr lvl="6">
              <a:spcBef>
                <a:spcPts val="1000"/>
              </a:spcBef>
              <a:spcAft>
                <a:spcPts val="0"/>
              </a:spcAft>
              <a:buSzPts val="1200"/>
              <a:buNone/>
              <a:defRPr sz="1200"/>
            </a:lvl7pPr>
            <a:lvl8pPr lvl="7">
              <a:spcBef>
                <a:spcPts val="1000"/>
              </a:spcBef>
              <a:spcAft>
                <a:spcPts val="0"/>
              </a:spcAft>
              <a:buSzPts val="1200"/>
              <a:buNone/>
              <a:defRPr sz="1200"/>
            </a:lvl8pPr>
            <a:lvl9pPr lvl="8">
              <a:spcBef>
                <a:spcPts val="1000"/>
              </a:spcBef>
              <a:spcAft>
                <a:spcPts val="0"/>
              </a:spcAft>
              <a:buSzPts val="1200"/>
              <a:buNone/>
              <a:defRPr sz="1200"/>
            </a:lvl9pPr>
          </a:lstStyle>
          <a:p>
            <a:endParaRPr/>
          </a:p>
        </p:txBody>
      </p:sp>
      <p:sp>
        <p:nvSpPr>
          <p:cNvPr id="22" name="Google Shape;22;p2"/>
          <p:cNvSpPr txBox="1">
            <a:spLocks noGrp="1"/>
          </p:cNvSpPr>
          <p:nvPr>
            <p:ph type="title"/>
          </p:nvPr>
        </p:nvSpPr>
        <p:spPr>
          <a:xfrm>
            <a:off x="371400" y="5954058"/>
            <a:ext cx="11449200" cy="668400"/>
          </a:xfrm>
          <a:prstGeom prst="rect">
            <a:avLst/>
          </a:prstGeom>
        </p:spPr>
        <p:txBody>
          <a:bodyPr spcFirstLastPara="1" wrap="square" lIns="0" tIns="91425" rIns="91425" bIns="91425" anchor="t" anchorCtr="0">
            <a:noAutofit/>
          </a:bodyPr>
          <a:lstStyle>
            <a:lvl1pPr lvl="0">
              <a:spcBef>
                <a:spcPts val="0"/>
              </a:spcBef>
              <a:spcAft>
                <a:spcPts val="0"/>
              </a:spcAft>
              <a:buClr>
                <a:srgbClr val="FFFDF8"/>
              </a:buClr>
              <a:buSzPts val="4000"/>
              <a:buNone/>
              <a:defRPr sz="4000">
                <a:solidFill>
                  <a:srgbClr val="FFFDF8"/>
                </a:solidFill>
              </a:defRPr>
            </a:lvl1pPr>
            <a:lvl2pPr lvl="1">
              <a:spcBef>
                <a:spcPts val="0"/>
              </a:spcBef>
              <a:spcAft>
                <a:spcPts val="0"/>
              </a:spcAft>
              <a:buSzPts val="4000"/>
              <a:buNone/>
              <a:defRPr sz="4000"/>
            </a:lvl2pPr>
            <a:lvl3pPr lvl="2">
              <a:spcBef>
                <a:spcPts val="0"/>
              </a:spcBef>
              <a:spcAft>
                <a:spcPts val="0"/>
              </a:spcAft>
              <a:buSzPts val="4000"/>
              <a:buNone/>
              <a:defRPr sz="4000"/>
            </a:lvl3pPr>
            <a:lvl4pPr lvl="3">
              <a:spcBef>
                <a:spcPts val="0"/>
              </a:spcBef>
              <a:spcAft>
                <a:spcPts val="0"/>
              </a:spcAft>
              <a:buSzPts val="4000"/>
              <a:buNone/>
              <a:defRPr sz="4000"/>
            </a:lvl4pPr>
            <a:lvl5pPr lvl="4">
              <a:spcBef>
                <a:spcPts val="0"/>
              </a:spcBef>
              <a:spcAft>
                <a:spcPts val="0"/>
              </a:spcAft>
              <a:buSzPts val="4000"/>
              <a:buNone/>
              <a:defRPr sz="4000"/>
            </a:lvl5pPr>
            <a:lvl6pPr lvl="5">
              <a:spcBef>
                <a:spcPts val="0"/>
              </a:spcBef>
              <a:spcAft>
                <a:spcPts val="0"/>
              </a:spcAft>
              <a:buSzPts val="4000"/>
              <a:buNone/>
              <a:defRPr sz="4000"/>
            </a:lvl6pPr>
            <a:lvl7pPr lvl="6">
              <a:spcBef>
                <a:spcPts val="0"/>
              </a:spcBef>
              <a:spcAft>
                <a:spcPts val="0"/>
              </a:spcAft>
              <a:buSzPts val="4000"/>
              <a:buNone/>
              <a:defRPr sz="4000"/>
            </a:lvl7pPr>
            <a:lvl8pPr lvl="7">
              <a:spcBef>
                <a:spcPts val="0"/>
              </a:spcBef>
              <a:spcAft>
                <a:spcPts val="0"/>
              </a:spcAft>
              <a:buSzPts val="4000"/>
              <a:buNone/>
              <a:defRPr sz="4000"/>
            </a:lvl8pPr>
            <a:lvl9pPr lvl="8">
              <a:spcBef>
                <a:spcPts val="0"/>
              </a:spcBef>
              <a:spcAft>
                <a:spcPts val="0"/>
              </a:spcAft>
              <a:buSzPts val="4000"/>
              <a:buNone/>
              <a:defRPr sz="4000"/>
            </a:lvl9pPr>
          </a:lstStyle>
          <a:p>
            <a:endParaRPr/>
          </a:p>
        </p:txBody>
      </p:sp>
      <p:pic>
        <p:nvPicPr>
          <p:cNvPr id="23" name="Google Shape;23;p2"/>
          <p:cNvPicPr preferRelativeResize="0"/>
          <p:nvPr/>
        </p:nvPicPr>
        <p:blipFill>
          <a:blip r:embed="rId3">
            <a:alphaModFix/>
          </a:blip>
          <a:stretch>
            <a:fillRect/>
          </a:stretch>
        </p:blipFill>
        <p:spPr>
          <a:xfrm>
            <a:off x="371475" y="221450"/>
            <a:ext cx="1836451" cy="48245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00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End Page">
  <p:cSld name="SECTION_HEADER_2">
    <p:spTree>
      <p:nvGrpSpPr>
        <p:cNvPr id="1" name="Shape 24"/>
        <p:cNvGrpSpPr/>
        <p:nvPr/>
      </p:nvGrpSpPr>
      <p:grpSpPr>
        <a:xfrm>
          <a:off x="0" y="0"/>
          <a:ext cx="0" cy="0"/>
          <a:chOff x="0" y="0"/>
          <a:chExt cx="0" cy="0"/>
        </a:xfrm>
      </p:grpSpPr>
      <p:pic>
        <p:nvPicPr>
          <p:cNvPr id="25" name="Google Shape;25;p3" title="Landing area.png"/>
          <p:cNvPicPr preferRelativeResize="0"/>
          <p:nvPr/>
        </p:nvPicPr>
        <p:blipFill>
          <a:blip r:embed="rId2">
            <a:alphaModFix/>
          </a:blip>
          <a:stretch>
            <a:fillRect/>
          </a:stretch>
        </p:blipFill>
        <p:spPr>
          <a:xfrm>
            <a:off x="-94087" y="-52924"/>
            <a:ext cx="12380175" cy="6963849"/>
          </a:xfrm>
          <a:prstGeom prst="rect">
            <a:avLst/>
          </a:prstGeom>
          <a:noFill/>
          <a:ln>
            <a:noFill/>
          </a:ln>
        </p:spPr>
      </p:pic>
      <p:sp>
        <p:nvSpPr>
          <p:cNvPr id="26" name="Google Shape;26;p3"/>
          <p:cNvSpPr txBox="1">
            <a:spLocks noGrp="1"/>
          </p:cNvSpPr>
          <p:nvPr>
            <p:ph type="subTitle" idx="1"/>
          </p:nvPr>
        </p:nvSpPr>
        <p:spPr>
          <a:xfrm>
            <a:off x="371475" y="5687958"/>
            <a:ext cx="3732900" cy="266100"/>
          </a:xfrm>
          <a:prstGeom prst="rect">
            <a:avLst/>
          </a:prstGeom>
        </p:spPr>
        <p:txBody>
          <a:bodyPr spcFirstLastPara="1" wrap="square" lIns="0" tIns="91425" rIns="91425" bIns="91425" anchor="t" anchorCtr="0">
            <a:noAutofit/>
          </a:bodyPr>
          <a:lstStyle>
            <a:lvl1pPr lvl="0">
              <a:spcBef>
                <a:spcPts val="1000"/>
              </a:spcBef>
              <a:spcAft>
                <a:spcPts val="0"/>
              </a:spcAft>
              <a:buClr>
                <a:srgbClr val="FFA500"/>
              </a:buClr>
              <a:buSzPts val="1200"/>
              <a:buNone/>
              <a:defRPr sz="1200" b="1">
                <a:solidFill>
                  <a:srgbClr val="FFA500"/>
                </a:solidFill>
              </a:defRPr>
            </a:lvl1pPr>
            <a:lvl2pPr lvl="1">
              <a:spcBef>
                <a:spcPts val="1000"/>
              </a:spcBef>
              <a:spcAft>
                <a:spcPts val="0"/>
              </a:spcAft>
              <a:buSzPts val="1200"/>
              <a:buNone/>
              <a:defRPr sz="1200"/>
            </a:lvl2pPr>
            <a:lvl3pPr lvl="2">
              <a:spcBef>
                <a:spcPts val="1000"/>
              </a:spcBef>
              <a:spcAft>
                <a:spcPts val="0"/>
              </a:spcAft>
              <a:buSzPts val="1200"/>
              <a:buNone/>
              <a:defRPr sz="1200"/>
            </a:lvl3pPr>
            <a:lvl4pPr lvl="3">
              <a:spcBef>
                <a:spcPts val="1000"/>
              </a:spcBef>
              <a:spcAft>
                <a:spcPts val="0"/>
              </a:spcAft>
              <a:buSzPts val="1200"/>
              <a:buNone/>
              <a:defRPr sz="1200"/>
            </a:lvl4pPr>
            <a:lvl5pPr lvl="4">
              <a:spcBef>
                <a:spcPts val="1000"/>
              </a:spcBef>
              <a:spcAft>
                <a:spcPts val="0"/>
              </a:spcAft>
              <a:buSzPts val="1200"/>
              <a:buNone/>
              <a:defRPr sz="1200"/>
            </a:lvl5pPr>
            <a:lvl6pPr lvl="5">
              <a:spcBef>
                <a:spcPts val="1000"/>
              </a:spcBef>
              <a:spcAft>
                <a:spcPts val="0"/>
              </a:spcAft>
              <a:buSzPts val="1200"/>
              <a:buNone/>
              <a:defRPr sz="1200"/>
            </a:lvl6pPr>
            <a:lvl7pPr lvl="6">
              <a:spcBef>
                <a:spcPts val="1000"/>
              </a:spcBef>
              <a:spcAft>
                <a:spcPts val="0"/>
              </a:spcAft>
              <a:buSzPts val="1200"/>
              <a:buNone/>
              <a:defRPr sz="1200"/>
            </a:lvl7pPr>
            <a:lvl8pPr lvl="7">
              <a:spcBef>
                <a:spcPts val="1000"/>
              </a:spcBef>
              <a:spcAft>
                <a:spcPts val="0"/>
              </a:spcAft>
              <a:buSzPts val="1200"/>
              <a:buNone/>
              <a:defRPr sz="1200"/>
            </a:lvl8pPr>
            <a:lvl9pPr lvl="8">
              <a:spcBef>
                <a:spcPts val="1000"/>
              </a:spcBef>
              <a:spcAft>
                <a:spcPts val="0"/>
              </a:spcAft>
              <a:buSzPts val="1200"/>
              <a:buNone/>
              <a:defRPr sz="1200"/>
            </a:lvl9pPr>
          </a:lstStyle>
          <a:p>
            <a:endParaRPr/>
          </a:p>
        </p:txBody>
      </p:sp>
      <p:pic>
        <p:nvPicPr>
          <p:cNvPr id="27" name="Google Shape;27;p3"/>
          <p:cNvPicPr preferRelativeResize="0"/>
          <p:nvPr/>
        </p:nvPicPr>
        <p:blipFill>
          <a:blip r:embed="rId3">
            <a:alphaModFix/>
          </a:blip>
          <a:stretch>
            <a:fillRect/>
          </a:stretch>
        </p:blipFill>
        <p:spPr>
          <a:xfrm>
            <a:off x="371475" y="221450"/>
            <a:ext cx="1836451" cy="482450"/>
          </a:xfrm>
          <a:prstGeom prst="rect">
            <a:avLst/>
          </a:prstGeom>
          <a:noFill/>
          <a:ln>
            <a:noFill/>
          </a:ln>
        </p:spPr>
      </p:pic>
      <p:sp>
        <p:nvSpPr>
          <p:cNvPr id="28" name="Google Shape;28;p3"/>
          <p:cNvSpPr txBox="1"/>
          <p:nvPr/>
        </p:nvSpPr>
        <p:spPr>
          <a:xfrm>
            <a:off x="371475" y="5954950"/>
            <a:ext cx="3990000" cy="667500"/>
          </a:xfrm>
          <a:prstGeom prst="rect">
            <a:avLst/>
          </a:prstGeom>
          <a:noFill/>
          <a:ln>
            <a:noFill/>
          </a:ln>
        </p:spPr>
        <p:txBody>
          <a:bodyPr spcFirstLastPara="1" wrap="square" lIns="0" tIns="91425" rIns="228600" bIns="91425" anchor="t" anchorCtr="0">
            <a:noAutofit/>
          </a:bodyPr>
          <a:lstStyle/>
          <a:p>
            <a:pPr marL="0" lvl="0" indent="0" algn="l" rtl="0">
              <a:lnSpc>
                <a:spcPct val="90000"/>
              </a:lnSpc>
              <a:spcBef>
                <a:spcPts val="0"/>
              </a:spcBef>
              <a:spcAft>
                <a:spcPts val="0"/>
              </a:spcAft>
              <a:buNone/>
            </a:pPr>
            <a:r>
              <a:rPr lang="en-US" sz="4000">
                <a:solidFill>
                  <a:srgbClr val="FFFDF8"/>
                </a:solidFill>
                <a:latin typeface="EB Garamond"/>
                <a:ea typeface="EB Garamond"/>
                <a:cs typeface="EB Garamond"/>
                <a:sym typeface="EB Garamond"/>
              </a:rPr>
              <a:t>Thank you.</a:t>
            </a:r>
            <a:endParaRPr sz="4000">
              <a:solidFill>
                <a:srgbClr val="FFFDF8"/>
              </a:solidFill>
              <a:latin typeface="EB Garamond"/>
              <a:ea typeface="EB Garamond"/>
              <a:cs typeface="EB Garamond"/>
              <a:sym typeface="EB Garamond"/>
            </a:endParaRPr>
          </a:p>
        </p:txBody>
      </p:sp>
    </p:spTree>
  </p:cSld>
  <p:clrMapOvr>
    <a:masterClrMapping/>
  </p:clrMapOvr>
  <p:extLst>
    <p:ext uri="{DCECCB84-F9BA-43D5-87BE-67443E8EF086}">
      <p15:sldGuideLst xmlns:p15="http://schemas.microsoft.com/office/powerpoint/2012/main">
        <p15:guide id="1" orient="horz" pos="20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ext 1 Col">
  <p:cSld name="Custom Layout">
    <p:spTree>
      <p:nvGrpSpPr>
        <p:cNvPr id="1" name="Shape 37"/>
        <p:cNvGrpSpPr/>
        <p:nvPr/>
      </p:nvGrpSpPr>
      <p:grpSpPr>
        <a:xfrm>
          <a:off x="0" y="0"/>
          <a:ext cx="0" cy="0"/>
          <a:chOff x="0" y="0"/>
          <a:chExt cx="0" cy="0"/>
        </a:xfrm>
      </p:grpSpPr>
      <p:sp>
        <p:nvSpPr>
          <p:cNvPr id="38" name="Google Shape;38;p5"/>
          <p:cNvSpPr txBox="1">
            <a:spLocks noGrp="1"/>
          </p:cNvSpPr>
          <p:nvPr>
            <p:ph type="body" idx="1"/>
          </p:nvPr>
        </p:nvSpPr>
        <p:spPr>
          <a:xfrm>
            <a:off x="371150" y="2556100"/>
            <a:ext cx="8543400" cy="3638100"/>
          </a:xfrm>
          <a:prstGeom prst="rect">
            <a:avLst/>
          </a:prstGeom>
          <a:noFill/>
          <a:ln>
            <a:noFill/>
          </a:ln>
        </p:spPr>
        <p:txBody>
          <a:bodyPr spcFirstLastPara="1" wrap="square" lIns="228600" tIns="91425" rIns="228600" bIns="228600" anchor="t" anchorCtr="0">
            <a:noAutofit/>
          </a:bodyPr>
          <a:lstStyle>
            <a:lvl1pPr marL="457200" lvl="0" indent="-355600" algn="l">
              <a:lnSpc>
                <a:spcPct val="120000"/>
              </a:lnSpc>
              <a:spcBef>
                <a:spcPts val="1000"/>
              </a:spcBef>
              <a:spcAft>
                <a:spcPts val="0"/>
              </a:spcAft>
              <a:buClr>
                <a:schemeClr val="dk1"/>
              </a:buClr>
              <a:buSzPts val="2000"/>
              <a:buChar char="•"/>
              <a:defRPr sz="2000"/>
            </a:lvl1pPr>
            <a:lvl2pPr marL="914400" lvl="1" indent="-355600" algn="l">
              <a:lnSpc>
                <a:spcPct val="120000"/>
              </a:lnSpc>
              <a:spcBef>
                <a:spcPts val="1000"/>
              </a:spcBef>
              <a:spcAft>
                <a:spcPts val="0"/>
              </a:spcAft>
              <a:buClr>
                <a:schemeClr val="dk1"/>
              </a:buClr>
              <a:buSzPts val="2000"/>
              <a:buChar char="•"/>
              <a:defRPr sz="2000"/>
            </a:lvl2pPr>
            <a:lvl3pPr marL="1371600" lvl="2" indent="-355600" algn="l">
              <a:lnSpc>
                <a:spcPct val="120000"/>
              </a:lnSpc>
              <a:spcBef>
                <a:spcPts val="1000"/>
              </a:spcBef>
              <a:spcAft>
                <a:spcPts val="0"/>
              </a:spcAft>
              <a:buClr>
                <a:schemeClr val="dk1"/>
              </a:buClr>
              <a:buSzPts val="2000"/>
              <a:buChar char="•"/>
              <a:defRPr sz="2000"/>
            </a:lvl3pPr>
            <a:lvl4pPr marL="1828800" lvl="3" indent="-355600" algn="l">
              <a:lnSpc>
                <a:spcPct val="120000"/>
              </a:lnSpc>
              <a:spcBef>
                <a:spcPts val="1000"/>
              </a:spcBef>
              <a:spcAft>
                <a:spcPts val="0"/>
              </a:spcAft>
              <a:buClr>
                <a:schemeClr val="dk1"/>
              </a:buClr>
              <a:buSzPts val="2000"/>
              <a:buChar char="•"/>
              <a:defRPr sz="2000"/>
            </a:lvl4pPr>
            <a:lvl5pPr marL="2286000" lvl="4" indent="-355600" algn="l">
              <a:lnSpc>
                <a:spcPct val="120000"/>
              </a:lnSpc>
              <a:spcBef>
                <a:spcPts val="1000"/>
              </a:spcBef>
              <a:spcAft>
                <a:spcPts val="0"/>
              </a:spcAft>
              <a:buClr>
                <a:schemeClr val="dk1"/>
              </a:buClr>
              <a:buSzPts val="2000"/>
              <a:buChar char="•"/>
              <a:defRPr sz="2000"/>
            </a:lvl5pPr>
            <a:lvl6pPr marL="2743200" lvl="5" indent="-355600" algn="l">
              <a:lnSpc>
                <a:spcPct val="120000"/>
              </a:lnSpc>
              <a:spcBef>
                <a:spcPts val="1000"/>
              </a:spcBef>
              <a:spcAft>
                <a:spcPts val="0"/>
              </a:spcAft>
              <a:buClr>
                <a:schemeClr val="dk1"/>
              </a:buClr>
              <a:buSzPts val="2000"/>
              <a:buChar char="•"/>
              <a:defRPr sz="2000"/>
            </a:lvl6pPr>
            <a:lvl7pPr marL="3200400" lvl="6" indent="-355600" algn="l">
              <a:lnSpc>
                <a:spcPct val="120000"/>
              </a:lnSpc>
              <a:spcBef>
                <a:spcPts val="1000"/>
              </a:spcBef>
              <a:spcAft>
                <a:spcPts val="0"/>
              </a:spcAft>
              <a:buClr>
                <a:schemeClr val="dk1"/>
              </a:buClr>
              <a:buSzPts val="2000"/>
              <a:buChar char="•"/>
              <a:defRPr sz="2000"/>
            </a:lvl7pPr>
            <a:lvl8pPr marL="3657600" lvl="7" indent="-355600" algn="l">
              <a:lnSpc>
                <a:spcPct val="120000"/>
              </a:lnSpc>
              <a:spcBef>
                <a:spcPts val="1000"/>
              </a:spcBef>
              <a:spcAft>
                <a:spcPts val="0"/>
              </a:spcAft>
              <a:buClr>
                <a:schemeClr val="dk1"/>
              </a:buClr>
              <a:buSzPts val="2000"/>
              <a:buChar char="•"/>
              <a:defRPr sz="2000"/>
            </a:lvl8pPr>
            <a:lvl9pPr marL="4114800" lvl="8" indent="-355600" algn="l">
              <a:lnSpc>
                <a:spcPct val="120000"/>
              </a:lnSpc>
              <a:spcBef>
                <a:spcPts val="1000"/>
              </a:spcBef>
              <a:spcAft>
                <a:spcPts val="0"/>
              </a:spcAft>
              <a:buClr>
                <a:schemeClr val="dk1"/>
              </a:buClr>
              <a:buSzPts val="2000"/>
              <a:buChar char="•"/>
              <a:defRPr sz="2000"/>
            </a:lvl9pPr>
          </a:lstStyle>
          <a:p>
            <a:endParaRPr/>
          </a:p>
        </p:txBody>
      </p:sp>
      <p:sp>
        <p:nvSpPr>
          <p:cNvPr id="39" name="Google Shape;39;p5"/>
          <p:cNvSpPr txBox="1">
            <a:spLocks noGrp="1"/>
          </p:cNvSpPr>
          <p:nvPr>
            <p:ph type="subTitle" idx="2"/>
          </p:nvPr>
        </p:nvSpPr>
        <p:spPr>
          <a:xfrm>
            <a:off x="371883" y="2203550"/>
            <a:ext cx="8543400" cy="346200"/>
          </a:xfrm>
          <a:prstGeom prst="rect">
            <a:avLst/>
          </a:prstGeom>
          <a:noFill/>
        </p:spPr>
        <p:txBody>
          <a:bodyPr spcFirstLastPara="1" wrap="square" lIns="228600" tIns="91425" rIns="228600" bIns="91425" anchor="b" anchorCtr="0">
            <a:noAutofit/>
          </a:bodyPr>
          <a:lstStyle>
            <a:lvl1pPr lvl="0">
              <a:spcBef>
                <a:spcPts val="1000"/>
              </a:spcBef>
              <a:spcAft>
                <a:spcPts val="0"/>
              </a:spcAft>
              <a:buClr>
                <a:srgbClr val="FFA500"/>
              </a:buClr>
              <a:buSzPts val="1200"/>
              <a:buNone/>
              <a:defRPr sz="1200" b="1">
                <a:solidFill>
                  <a:srgbClr val="FFA500"/>
                </a:solidFill>
              </a:defRPr>
            </a:lvl1pPr>
            <a:lvl2pPr lvl="1">
              <a:spcBef>
                <a:spcPts val="1000"/>
              </a:spcBef>
              <a:spcAft>
                <a:spcPts val="0"/>
              </a:spcAft>
              <a:buClr>
                <a:srgbClr val="FFA500"/>
              </a:buClr>
              <a:buSzPts val="1500"/>
              <a:buNone/>
              <a:defRPr>
                <a:solidFill>
                  <a:srgbClr val="FFA500"/>
                </a:solidFill>
              </a:defRPr>
            </a:lvl2pPr>
            <a:lvl3pPr lvl="2">
              <a:spcBef>
                <a:spcPts val="1000"/>
              </a:spcBef>
              <a:spcAft>
                <a:spcPts val="0"/>
              </a:spcAft>
              <a:buClr>
                <a:srgbClr val="FFA500"/>
              </a:buClr>
              <a:buSzPts val="1500"/>
              <a:buNone/>
              <a:defRPr>
                <a:solidFill>
                  <a:srgbClr val="FFA500"/>
                </a:solidFill>
              </a:defRPr>
            </a:lvl3pPr>
            <a:lvl4pPr lvl="3">
              <a:spcBef>
                <a:spcPts val="1000"/>
              </a:spcBef>
              <a:spcAft>
                <a:spcPts val="0"/>
              </a:spcAft>
              <a:buClr>
                <a:srgbClr val="FFA500"/>
              </a:buClr>
              <a:buSzPts val="1500"/>
              <a:buNone/>
              <a:defRPr>
                <a:solidFill>
                  <a:srgbClr val="FFA500"/>
                </a:solidFill>
              </a:defRPr>
            </a:lvl4pPr>
            <a:lvl5pPr lvl="4">
              <a:spcBef>
                <a:spcPts val="1000"/>
              </a:spcBef>
              <a:spcAft>
                <a:spcPts val="0"/>
              </a:spcAft>
              <a:buClr>
                <a:srgbClr val="FFA500"/>
              </a:buClr>
              <a:buSzPts val="1500"/>
              <a:buNone/>
              <a:defRPr>
                <a:solidFill>
                  <a:srgbClr val="FFA500"/>
                </a:solidFill>
              </a:defRPr>
            </a:lvl5pPr>
            <a:lvl6pPr lvl="5">
              <a:spcBef>
                <a:spcPts val="1000"/>
              </a:spcBef>
              <a:spcAft>
                <a:spcPts val="0"/>
              </a:spcAft>
              <a:buClr>
                <a:srgbClr val="FFA500"/>
              </a:buClr>
              <a:buSzPts val="1500"/>
              <a:buNone/>
              <a:defRPr>
                <a:solidFill>
                  <a:srgbClr val="FFA500"/>
                </a:solidFill>
              </a:defRPr>
            </a:lvl6pPr>
            <a:lvl7pPr lvl="6">
              <a:spcBef>
                <a:spcPts val="1000"/>
              </a:spcBef>
              <a:spcAft>
                <a:spcPts val="0"/>
              </a:spcAft>
              <a:buClr>
                <a:srgbClr val="FFA500"/>
              </a:buClr>
              <a:buSzPts val="1500"/>
              <a:buNone/>
              <a:defRPr>
                <a:solidFill>
                  <a:srgbClr val="FFA500"/>
                </a:solidFill>
              </a:defRPr>
            </a:lvl7pPr>
            <a:lvl8pPr lvl="7">
              <a:spcBef>
                <a:spcPts val="1000"/>
              </a:spcBef>
              <a:spcAft>
                <a:spcPts val="0"/>
              </a:spcAft>
              <a:buClr>
                <a:srgbClr val="FFA500"/>
              </a:buClr>
              <a:buSzPts val="1500"/>
              <a:buNone/>
              <a:defRPr>
                <a:solidFill>
                  <a:srgbClr val="FFA500"/>
                </a:solidFill>
              </a:defRPr>
            </a:lvl8pPr>
            <a:lvl9pPr lvl="8">
              <a:spcBef>
                <a:spcPts val="1000"/>
              </a:spcBef>
              <a:spcAft>
                <a:spcPts val="0"/>
              </a:spcAft>
              <a:buClr>
                <a:srgbClr val="FFA500"/>
              </a:buClr>
              <a:buSzPts val="1500"/>
              <a:buNone/>
              <a:defRPr>
                <a:solidFill>
                  <a:srgbClr val="FFA500"/>
                </a:solidFill>
              </a:defRPr>
            </a:lvl9pPr>
          </a:lstStyle>
          <a:p>
            <a:endParaRPr/>
          </a:p>
        </p:txBody>
      </p:sp>
      <p:sp>
        <p:nvSpPr>
          <p:cNvPr id="40" name="Google Shape;40;p5"/>
          <p:cNvSpPr txBox="1">
            <a:spLocks noGrp="1"/>
          </p:cNvSpPr>
          <p:nvPr>
            <p:ph type="title"/>
          </p:nvPr>
        </p:nvSpPr>
        <p:spPr>
          <a:xfrm>
            <a:off x="371475" y="6194275"/>
            <a:ext cx="2157900" cy="293700"/>
          </a:xfrm>
          <a:prstGeom prst="rect">
            <a:avLst/>
          </a:prstGeom>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spcBef>
                <a:spcPts val="0"/>
              </a:spcBef>
              <a:spcAft>
                <a:spcPts val="0"/>
              </a:spcAft>
              <a:buClr>
                <a:srgbClr val="016EA1"/>
              </a:buClr>
              <a:buSzPts val="900"/>
              <a:buFont typeface="Arial"/>
              <a:buNone/>
              <a:defRPr sz="900" b="1">
                <a:solidFill>
                  <a:srgbClr val="016EA1"/>
                </a:solidFill>
                <a:latin typeface="Arial"/>
                <a:ea typeface="Arial"/>
                <a:cs typeface="Arial"/>
                <a:sym typeface="Arial"/>
              </a:defRPr>
            </a:lvl1pPr>
            <a:lvl2pPr lvl="1">
              <a:spcBef>
                <a:spcPts val="0"/>
              </a:spcBef>
              <a:spcAft>
                <a:spcPts val="0"/>
              </a:spcAft>
              <a:buClr>
                <a:srgbClr val="016EA1"/>
              </a:buClr>
              <a:buSzPts val="1400"/>
              <a:buNone/>
              <a:defRPr>
                <a:solidFill>
                  <a:srgbClr val="016EA1"/>
                </a:solidFill>
              </a:defRPr>
            </a:lvl2pPr>
            <a:lvl3pPr lvl="2">
              <a:spcBef>
                <a:spcPts val="0"/>
              </a:spcBef>
              <a:spcAft>
                <a:spcPts val="0"/>
              </a:spcAft>
              <a:buClr>
                <a:srgbClr val="016EA1"/>
              </a:buClr>
              <a:buSzPts val="1400"/>
              <a:buNone/>
              <a:defRPr>
                <a:solidFill>
                  <a:srgbClr val="016EA1"/>
                </a:solidFill>
              </a:defRPr>
            </a:lvl3pPr>
            <a:lvl4pPr lvl="3">
              <a:spcBef>
                <a:spcPts val="0"/>
              </a:spcBef>
              <a:spcAft>
                <a:spcPts val="0"/>
              </a:spcAft>
              <a:buClr>
                <a:srgbClr val="016EA1"/>
              </a:buClr>
              <a:buSzPts val="1400"/>
              <a:buNone/>
              <a:defRPr>
                <a:solidFill>
                  <a:srgbClr val="016EA1"/>
                </a:solidFill>
              </a:defRPr>
            </a:lvl4pPr>
            <a:lvl5pPr lvl="4">
              <a:spcBef>
                <a:spcPts val="0"/>
              </a:spcBef>
              <a:spcAft>
                <a:spcPts val="0"/>
              </a:spcAft>
              <a:buClr>
                <a:srgbClr val="016EA1"/>
              </a:buClr>
              <a:buSzPts val="1400"/>
              <a:buNone/>
              <a:defRPr>
                <a:solidFill>
                  <a:srgbClr val="016EA1"/>
                </a:solidFill>
              </a:defRPr>
            </a:lvl5pPr>
            <a:lvl6pPr lvl="5">
              <a:spcBef>
                <a:spcPts val="0"/>
              </a:spcBef>
              <a:spcAft>
                <a:spcPts val="0"/>
              </a:spcAft>
              <a:buClr>
                <a:srgbClr val="016EA1"/>
              </a:buClr>
              <a:buSzPts val="1400"/>
              <a:buNone/>
              <a:defRPr>
                <a:solidFill>
                  <a:srgbClr val="016EA1"/>
                </a:solidFill>
              </a:defRPr>
            </a:lvl6pPr>
            <a:lvl7pPr lvl="6">
              <a:spcBef>
                <a:spcPts val="0"/>
              </a:spcBef>
              <a:spcAft>
                <a:spcPts val="0"/>
              </a:spcAft>
              <a:buClr>
                <a:srgbClr val="016EA1"/>
              </a:buClr>
              <a:buSzPts val="1400"/>
              <a:buNone/>
              <a:defRPr>
                <a:solidFill>
                  <a:srgbClr val="016EA1"/>
                </a:solidFill>
              </a:defRPr>
            </a:lvl7pPr>
            <a:lvl8pPr lvl="7">
              <a:spcBef>
                <a:spcPts val="0"/>
              </a:spcBef>
              <a:spcAft>
                <a:spcPts val="0"/>
              </a:spcAft>
              <a:buClr>
                <a:srgbClr val="016EA1"/>
              </a:buClr>
              <a:buSzPts val="1400"/>
              <a:buNone/>
              <a:defRPr>
                <a:solidFill>
                  <a:srgbClr val="016EA1"/>
                </a:solidFill>
              </a:defRPr>
            </a:lvl8pPr>
            <a:lvl9pPr lvl="8">
              <a:spcBef>
                <a:spcPts val="0"/>
              </a:spcBef>
              <a:spcAft>
                <a:spcPts val="0"/>
              </a:spcAft>
              <a:buClr>
                <a:srgbClr val="016EA1"/>
              </a:buClr>
              <a:buSzPts val="1400"/>
              <a:buNone/>
              <a:defRPr>
                <a:solidFill>
                  <a:srgbClr val="016EA1"/>
                </a:solidFill>
              </a:defRPr>
            </a:lvl9pPr>
          </a:lstStyle>
          <a:p>
            <a:endParaRPr/>
          </a:p>
        </p:txBody>
      </p:sp>
      <p:sp>
        <p:nvSpPr>
          <p:cNvPr id="41" name="Google Shape;41;p5"/>
          <p:cNvSpPr txBox="1">
            <a:spLocks noGrp="1"/>
          </p:cNvSpPr>
          <p:nvPr>
            <p:ph type="sldNum" idx="12"/>
          </p:nvPr>
        </p:nvSpPr>
        <p:spPr>
          <a:xfrm>
            <a:off x="11088825" y="6195975"/>
            <a:ext cx="731700" cy="293700"/>
          </a:xfrm>
          <a:prstGeom prst="rect">
            <a:avLst/>
          </a:prstGeom>
          <a:noFill/>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lgn="ctr">
              <a:buNone/>
              <a:defRPr sz="900" b="1">
                <a:solidFill>
                  <a:srgbClr val="016EA1"/>
                </a:solidFill>
              </a:defRPr>
            </a:lvl1pPr>
            <a:lvl2pPr lvl="1" algn="ctr">
              <a:buNone/>
              <a:defRPr sz="900" b="1">
                <a:solidFill>
                  <a:srgbClr val="016EA1"/>
                </a:solidFill>
              </a:defRPr>
            </a:lvl2pPr>
            <a:lvl3pPr lvl="2" algn="ctr">
              <a:buNone/>
              <a:defRPr sz="900" b="1">
                <a:solidFill>
                  <a:srgbClr val="016EA1"/>
                </a:solidFill>
              </a:defRPr>
            </a:lvl3pPr>
            <a:lvl4pPr lvl="3" algn="ctr">
              <a:buNone/>
              <a:defRPr sz="900" b="1">
                <a:solidFill>
                  <a:srgbClr val="016EA1"/>
                </a:solidFill>
              </a:defRPr>
            </a:lvl4pPr>
            <a:lvl5pPr lvl="4" algn="ctr">
              <a:buNone/>
              <a:defRPr sz="900" b="1">
                <a:solidFill>
                  <a:srgbClr val="016EA1"/>
                </a:solidFill>
              </a:defRPr>
            </a:lvl5pPr>
            <a:lvl6pPr lvl="5" algn="ctr">
              <a:buNone/>
              <a:defRPr sz="900" b="1">
                <a:solidFill>
                  <a:srgbClr val="016EA1"/>
                </a:solidFill>
              </a:defRPr>
            </a:lvl6pPr>
            <a:lvl7pPr lvl="6" algn="ctr">
              <a:buNone/>
              <a:defRPr sz="900" b="1">
                <a:solidFill>
                  <a:srgbClr val="016EA1"/>
                </a:solidFill>
              </a:defRPr>
            </a:lvl7pPr>
            <a:lvl8pPr lvl="7" algn="ctr">
              <a:buNone/>
              <a:defRPr sz="900" b="1">
                <a:solidFill>
                  <a:srgbClr val="016EA1"/>
                </a:solidFill>
              </a:defRPr>
            </a:lvl8pPr>
            <a:lvl9pPr lvl="8" algn="ctr">
              <a:buNone/>
              <a:defRPr sz="900" b="1">
                <a:solidFill>
                  <a:srgbClr val="016EA1"/>
                </a:solidFill>
              </a:defRPr>
            </a:lvl9pPr>
          </a:lstStyle>
          <a:p>
            <a:pPr marL="0" lvl="0" indent="0" algn="ctr" rtl="0">
              <a:spcBef>
                <a:spcPts val="0"/>
              </a:spcBef>
              <a:spcAft>
                <a:spcPts val="0"/>
              </a:spcAft>
              <a:buNone/>
            </a:pPr>
            <a:fld id="{00000000-1234-1234-1234-123412341234}" type="slidenum">
              <a:rPr lang="en-US"/>
              <a:t>‹#›</a:t>
            </a:fld>
            <a:endParaRPr/>
          </a:p>
        </p:txBody>
      </p:sp>
      <p:sp>
        <p:nvSpPr>
          <p:cNvPr id="42" name="Google Shape;42;p5"/>
          <p:cNvSpPr txBox="1">
            <a:spLocks noGrp="1"/>
          </p:cNvSpPr>
          <p:nvPr>
            <p:ph type="title" idx="3"/>
          </p:nvPr>
        </p:nvSpPr>
        <p:spPr>
          <a:xfrm>
            <a:off x="371400" y="9050"/>
            <a:ext cx="9715800" cy="718500"/>
          </a:xfrm>
          <a:prstGeom prst="rect">
            <a:avLst/>
          </a:prstGeom>
          <a:noFill/>
          <a:ln>
            <a:noFill/>
          </a:ln>
        </p:spPr>
        <p:txBody>
          <a:bodyPr spcFirstLastPara="1" wrap="square" lIns="0" tIns="91425" rIns="0" bIns="91425" anchor="ctr" anchorCtr="0">
            <a:noAutofit/>
          </a:bodyPr>
          <a:lstStyle>
            <a:lvl1pPr lvl="0" algn="l">
              <a:lnSpc>
                <a:spcPct val="90000"/>
              </a:lnSpc>
              <a:spcBef>
                <a:spcPts val="0"/>
              </a:spcBef>
              <a:spcAft>
                <a:spcPts val="0"/>
              </a:spcAft>
              <a:buClr>
                <a:schemeClr val="dk1"/>
              </a:buClr>
              <a:buSzPts val="3500"/>
              <a:buNone/>
              <a:defRPr sz="3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extLst>
    <p:ext uri="{DCECCB84-F9BA-43D5-87BE-67443E8EF086}">
      <p15:sldGuideLst xmlns:p15="http://schemas.microsoft.com/office/powerpoint/2012/main">
        <p15:guide id="1" orient="horz" pos="144">
          <p15:clr>
            <a:srgbClr val="E46962"/>
          </p15:clr>
        </p15:guide>
        <p15:guide id="2" orient="horz" pos="317">
          <p15:clr>
            <a:srgbClr val="E4696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ts">
  <p:cSld name="1_Custom Layout_1_1">
    <p:spTree>
      <p:nvGrpSpPr>
        <p:cNvPr id="1" name="Shape 75"/>
        <p:cNvGrpSpPr/>
        <p:nvPr/>
      </p:nvGrpSpPr>
      <p:grpSpPr>
        <a:xfrm>
          <a:off x="0" y="0"/>
          <a:ext cx="0" cy="0"/>
          <a:chOff x="0" y="0"/>
          <a:chExt cx="0" cy="0"/>
        </a:xfrm>
      </p:grpSpPr>
      <p:sp>
        <p:nvSpPr>
          <p:cNvPr id="76" name="Google Shape;76;p10"/>
          <p:cNvSpPr txBox="1">
            <a:spLocks noGrp="1"/>
          </p:cNvSpPr>
          <p:nvPr>
            <p:ph type="body" idx="1"/>
          </p:nvPr>
        </p:nvSpPr>
        <p:spPr>
          <a:xfrm>
            <a:off x="371700" y="2205400"/>
            <a:ext cx="731400" cy="3988800"/>
          </a:xfrm>
          <a:prstGeom prst="rect">
            <a:avLst/>
          </a:prstGeom>
          <a:noFill/>
          <a:ln>
            <a:noFill/>
          </a:ln>
        </p:spPr>
        <p:txBody>
          <a:bodyPr spcFirstLastPara="1" wrap="square" lIns="228600" tIns="91425" rIns="0" bIns="228600" anchor="t" anchorCtr="0">
            <a:noAutofit/>
          </a:bodyPr>
          <a:lstStyle>
            <a:lvl1pPr marL="457200" lvl="0"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1pPr>
            <a:lvl2pPr marL="914400" lvl="1"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2pPr>
            <a:lvl3pPr marL="1371600" lvl="2"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3pPr>
            <a:lvl4pPr marL="1828800" lvl="3"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4pPr>
            <a:lvl5pPr marL="2286000" lvl="4"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5pPr>
            <a:lvl6pPr marL="2743200" lvl="5"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6pPr>
            <a:lvl7pPr marL="3200400" lvl="6"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7pPr>
            <a:lvl8pPr marL="3657600" lvl="7"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8pPr>
            <a:lvl9pPr marL="4114800" lvl="8" indent="-450850">
              <a:lnSpc>
                <a:spcPct val="120000"/>
              </a:lnSpc>
              <a:spcBef>
                <a:spcPts val="1000"/>
              </a:spcBef>
              <a:spcAft>
                <a:spcPts val="0"/>
              </a:spcAft>
              <a:buSzPts val="3500"/>
              <a:buFont typeface="Garamond"/>
              <a:buChar char="•"/>
              <a:defRPr sz="3500" b="1">
                <a:latin typeface="Garamond"/>
                <a:ea typeface="Garamond"/>
                <a:cs typeface="Garamond"/>
                <a:sym typeface="Garamond"/>
              </a:defRPr>
            </a:lvl9pPr>
          </a:lstStyle>
          <a:p>
            <a:endParaRPr/>
          </a:p>
        </p:txBody>
      </p:sp>
      <p:cxnSp>
        <p:nvCxnSpPr>
          <p:cNvPr id="77" name="Google Shape;77;p10"/>
          <p:cNvCxnSpPr/>
          <p:nvPr/>
        </p:nvCxnSpPr>
        <p:spPr>
          <a:xfrm>
            <a:off x="371700" y="2205475"/>
            <a:ext cx="11448900" cy="0"/>
          </a:xfrm>
          <a:prstGeom prst="straightConnector1">
            <a:avLst/>
          </a:prstGeom>
          <a:noFill/>
          <a:ln w="9525" cap="flat" cmpd="sng">
            <a:solidFill>
              <a:srgbClr val="E6E6E5"/>
            </a:solidFill>
            <a:prstDash val="solid"/>
            <a:round/>
            <a:headEnd type="none" w="med" len="med"/>
            <a:tailEnd type="none" w="med" len="med"/>
          </a:ln>
        </p:spPr>
      </p:cxnSp>
      <p:sp>
        <p:nvSpPr>
          <p:cNvPr id="78" name="Google Shape;78;p10"/>
          <p:cNvSpPr txBox="1">
            <a:spLocks noGrp="1"/>
          </p:cNvSpPr>
          <p:nvPr>
            <p:ph type="title"/>
          </p:nvPr>
        </p:nvSpPr>
        <p:spPr>
          <a:xfrm>
            <a:off x="371475" y="6194275"/>
            <a:ext cx="2157900" cy="293700"/>
          </a:xfrm>
          <a:prstGeom prst="rect">
            <a:avLst/>
          </a:prstGeom>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spcBef>
                <a:spcPts val="0"/>
              </a:spcBef>
              <a:spcAft>
                <a:spcPts val="0"/>
              </a:spcAft>
              <a:buClr>
                <a:srgbClr val="016EA1"/>
              </a:buClr>
              <a:buSzPts val="900"/>
              <a:buFont typeface="Arial"/>
              <a:buNone/>
              <a:defRPr sz="900" b="1">
                <a:solidFill>
                  <a:srgbClr val="016EA1"/>
                </a:solidFill>
                <a:latin typeface="Arial"/>
                <a:ea typeface="Arial"/>
                <a:cs typeface="Arial"/>
                <a:sym typeface="Arial"/>
              </a:defRPr>
            </a:lvl1pPr>
            <a:lvl2pPr lvl="1">
              <a:spcBef>
                <a:spcPts val="0"/>
              </a:spcBef>
              <a:spcAft>
                <a:spcPts val="0"/>
              </a:spcAft>
              <a:buClr>
                <a:srgbClr val="016EA1"/>
              </a:buClr>
              <a:buSzPts val="1400"/>
              <a:buNone/>
              <a:defRPr>
                <a:solidFill>
                  <a:srgbClr val="016EA1"/>
                </a:solidFill>
              </a:defRPr>
            </a:lvl2pPr>
            <a:lvl3pPr lvl="2">
              <a:spcBef>
                <a:spcPts val="0"/>
              </a:spcBef>
              <a:spcAft>
                <a:spcPts val="0"/>
              </a:spcAft>
              <a:buClr>
                <a:srgbClr val="016EA1"/>
              </a:buClr>
              <a:buSzPts val="1400"/>
              <a:buNone/>
              <a:defRPr>
                <a:solidFill>
                  <a:srgbClr val="016EA1"/>
                </a:solidFill>
              </a:defRPr>
            </a:lvl3pPr>
            <a:lvl4pPr lvl="3">
              <a:spcBef>
                <a:spcPts val="0"/>
              </a:spcBef>
              <a:spcAft>
                <a:spcPts val="0"/>
              </a:spcAft>
              <a:buClr>
                <a:srgbClr val="016EA1"/>
              </a:buClr>
              <a:buSzPts val="1400"/>
              <a:buNone/>
              <a:defRPr>
                <a:solidFill>
                  <a:srgbClr val="016EA1"/>
                </a:solidFill>
              </a:defRPr>
            </a:lvl4pPr>
            <a:lvl5pPr lvl="4">
              <a:spcBef>
                <a:spcPts val="0"/>
              </a:spcBef>
              <a:spcAft>
                <a:spcPts val="0"/>
              </a:spcAft>
              <a:buClr>
                <a:srgbClr val="016EA1"/>
              </a:buClr>
              <a:buSzPts val="1400"/>
              <a:buNone/>
              <a:defRPr>
                <a:solidFill>
                  <a:srgbClr val="016EA1"/>
                </a:solidFill>
              </a:defRPr>
            </a:lvl5pPr>
            <a:lvl6pPr lvl="5">
              <a:spcBef>
                <a:spcPts val="0"/>
              </a:spcBef>
              <a:spcAft>
                <a:spcPts val="0"/>
              </a:spcAft>
              <a:buClr>
                <a:srgbClr val="016EA1"/>
              </a:buClr>
              <a:buSzPts val="1400"/>
              <a:buNone/>
              <a:defRPr>
                <a:solidFill>
                  <a:srgbClr val="016EA1"/>
                </a:solidFill>
              </a:defRPr>
            </a:lvl6pPr>
            <a:lvl7pPr lvl="6">
              <a:spcBef>
                <a:spcPts val="0"/>
              </a:spcBef>
              <a:spcAft>
                <a:spcPts val="0"/>
              </a:spcAft>
              <a:buClr>
                <a:srgbClr val="016EA1"/>
              </a:buClr>
              <a:buSzPts val="1400"/>
              <a:buNone/>
              <a:defRPr>
                <a:solidFill>
                  <a:srgbClr val="016EA1"/>
                </a:solidFill>
              </a:defRPr>
            </a:lvl7pPr>
            <a:lvl8pPr lvl="7">
              <a:spcBef>
                <a:spcPts val="0"/>
              </a:spcBef>
              <a:spcAft>
                <a:spcPts val="0"/>
              </a:spcAft>
              <a:buClr>
                <a:srgbClr val="016EA1"/>
              </a:buClr>
              <a:buSzPts val="1400"/>
              <a:buNone/>
              <a:defRPr>
                <a:solidFill>
                  <a:srgbClr val="016EA1"/>
                </a:solidFill>
              </a:defRPr>
            </a:lvl8pPr>
            <a:lvl9pPr lvl="8">
              <a:spcBef>
                <a:spcPts val="0"/>
              </a:spcBef>
              <a:spcAft>
                <a:spcPts val="0"/>
              </a:spcAft>
              <a:buClr>
                <a:srgbClr val="016EA1"/>
              </a:buClr>
              <a:buSzPts val="1400"/>
              <a:buNone/>
              <a:defRPr>
                <a:solidFill>
                  <a:srgbClr val="016EA1"/>
                </a:solidFill>
              </a:defRPr>
            </a:lvl9pPr>
          </a:lstStyle>
          <a:p>
            <a:endParaRPr/>
          </a:p>
        </p:txBody>
      </p:sp>
      <p:sp>
        <p:nvSpPr>
          <p:cNvPr id="79" name="Google Shape;79;p10"/>
          <p:cNvSpPr txBox="1">
            <a:spLocks noGrp="1"/>
          </p:cNvSpPr>
          <p:nvPr>
            <p:ph type="sldNum" idx="12"/>
          </p:nvPr>
        </p:nvSpPr>
        <p:spPr>
          <a:xfrm>
            <a:off x="11088825" y="6195975"/>
            <a:ext cx="731700" cy="293700"/>
          </a:xfrm>
          <a:prstGeom prst="rect">
            <a:avLst/>
          </a:prstGeom>
          <a:noFill/>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lgn="ctr">
              <a:buNone/>
              <a:defRPr sz="900" b="1">
                <a:solidFill>
                  <a:srgbClr val="016EA1"/>
                </a:solidFill>
              </a:defRPr>
            </a:lvl1pPr>
            <a:lvl2pPr lvl="1" algn="ctr">
              <a:buNone/>
              <a:defRPr sz="900" b="1">
                <a:solidFill>
                  <a:srgbClr val="016EA1"/>
                </a:solidFill>
              </a:defRPr>
            </a:lvl2pPr>
            <a:lvl3pPr lvl="2" algn="ctr">
              <a:buNone/>
              <a:defRPr sz="900" b="1">
                <a:solidFill>
                  <a:srgbClr val="016EA1"/>
                </a:solidFill>
              </a:defRPr>
            </a:lvl3pPr>
            <a:lvl4pPr lvl="3" algn="ctr">
              <a:buNone/>
              <a:defRPr sz="900" b="1">
                <a:solidFill>
                  <a:srgbClr val="016EA1"/>
                </a:solidFill>
              </a:defRPr>
            </a:lvl4pPr>
            <a:lvl5pPr lvl="4" algn="ctr">
              <a:buNone/>
              <a:defRPr sz="900" b="1">
                <a:solidFill>
                  <a:srgbClr val="016EA1"/>
                </a:solidFill>
              </a:defRPr>
            </a:lvl5pPr>
            <a:lvl6pPr lvl="5" algn="ctr">
              <a:buNone/>
              <a:defRPr sz="900" b="1">
                <a:solidFill>
                  <a:srgbClr val="016EA1"/>
                </a:solidFill>
              </a:defRPr>
            </a:lvl6pPr>
            <a:lvl7pPr lvl="6" algn="ctr">
              <a:buNone/>
              <a:defRPr sz="900" b="1">
                <a:solidFill>
                  <a:srgbClr val="016EA1"/>
                </a:solidFill>
              </a:defRPr>
            </a:lvl7pPr>
            <a:lvl8pPr lvl="7" algn="ctr">
              <a:buNone/>
              <a:defRPr sz="900" b="1">
                <a:solidFill>
                  <a:srgbClr val="016EA1"/>
                </a:solidFill>
              </a:defRPr>
            </a:lvl8pPr>
            <a:lvl9pPr lvl="8" algn="ctr">
              <a:buNone/>
              <a:defRPr sz="900" b="1">
                <a:solidFill>
                  <a:srgbClr val="016EA1"/>
                </a:solidFill>
              </a:defRPr>
            </a:lvl9pPr>
          </a:lstStyle>
          <a:p>
            <a:pPr marL="0" lvl="0" indent="0" algn="ctr" rtl="0">
              <a:spcBef>
                <a:spcPts val="0"/>
              </a:spcBef>
              <a:spcAft>
                <a:spcPts val="0"/>
              </a:spcAft>
              <a:buNone/>
            </a:pPr>
            <a:fld id="{00000000-1234-1234-1234-123412341234}" type="slidenum">
              <a:rPr lang="en-US"/>
              <a:t>‹#›</a:t>
            </a:fld>
            <a:endParaRPr/>
          </a:p>
        </p:txBody>
      </p:sp>
      <p:sp>
        <p:nvSpPr>
          <p:cNvPr id="80" name="Google Shape;80;p10"/>
          <p:cNvSpPr txBox="1">
            <a:spLocks noGrp="1"/>
          </p:cNvSpPr>
          <p:nvPr>
            <p:ph type="title" idx="2"/>
          </p:nvPr>
        </p:nvSpPr>
        <p:spPr>
          <a:xfrm>
            <a:off x="371400" y="9050"/>
            <a:ext cx="9715800" cy="718500"/>
          </a:xfrm>
          <a:prstGeom prst="rect">
            <a:avLst/>
          </a:prstGeom>
          <a:noFill/>
          <a:ln>
            <a:noFill/>
          </a:ln>
        </p:spPr>
        <p:txBody>
          <a:bodyPr spcFirstLastPara="1" wrap="square" lIns="0" tIns="91425" rIns="0" bIns="91425" anchor="ctr" anchorCtr="0">
            <a:noAutofit/>
          </a:bodyPr>
          <a:lstStyle>
            <a:lvl1pPr lvl="0" algn="l">
              <a:lnSpc>
                <a:spcPct val="90000"/>
              </a:lnSpc>
              <a:spcBef>
                <a:spcPts val="0"/>
              </a:spcBef>
              <a:spcAft>
                <a:spcPts val="0"/>
              </a:spcAft>
              <a:buClr>
                <a:schemeClr val="dk1"/>
              </a:buClr>
              <a:buSzPts val="3500"/>
              <a:buNone/>
              <a:defRPr sz="3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10"/>
          <p:cNvSpPr txBox="1">
            <a:spLocks noGrp="1"/>
          </p:cNvSpPr>
          <p:nvPr>
            <p:ph type="body" idx="3"/>
          </p:nvPr>
        </p:nvSpPr>
        <p:spPr>
          <a:xfrm>
            <a:off x="1103100" y="2205475"/>
            <a:ext cx="10717500" cy="3988800"/>
          </a:xfrm>
          <a:prstGeom prst="rect">
            <a:avLst/>
          </a:prstGeom>
          <a:noFill/>
          <a:ln>
            <a:noFill/>
          </a:ln>
        </p:spPr>
        <p:txBody>
          <a:bodyPr spcFirstLastPara="1" wrap="square" lIns="228600" tIns="91425" rIns="118850" bIns="228600" anchor="t" anchorCtr="0">
            <a:noAutofit/>
          </a:bodyPr>
          <a:lstStyle>
            <a:lvl1pPr marL="457200" lvl="0"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1pPr>
            <a:lvl2pPr marL="914400" lvl="1"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2pPr>
            <a:lvl3pPr marL="1371600" lvl="2"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3pPr>
            <a:lvl4pPr marL="1828800" lvl="3"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4pPr>
            <a:lvl5pPr marL="2286000" lvl="4"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5pPr>
            <a:lvl6pPr marL="2743200" lvl="5"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6pPr>
            <a:lvl7pPr marL="3200400" lvl="6"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7pPr>
            <a:lvl8pPr marL="3657600" lvl="7"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8pPr>
            <a:lvl9pPr marL="4114800" lvl="8" indent="-450850" algn="l">
              <a:lnSpc>
                <a:spcPct val="120000"/>
              </a:lnSpc>
              <a:spcBef>
                <a:spcPts val="1000"/>
              </a:spcBef>
              <a:spcAft>
                <a:spcPts val="0"/>
              </a:spcAft>
              <a:buSzPts val="3500"/>
              <a:buFont typeface="Garamond"/>
              <a:buChar char="•"/>
              <a:defRPr sz="3500">
                <a:latin typeface="Garamond"/>
                <a:ea typeface="Garamond"/>
                <a:cs typeface="Garamond"/>
                <a:sym typeface="Garamond"/>
              </a:defRPr>
            </a:lvl9pPr>
          </a:lstStyle>
          <a:p>
            <a:endParaRPr/>
          </a:p>
        </p:txBody>
      </p:sp>
    </p:spTree>
  </p:cSld>
  <p:clrMapOvr>
    <a:masterClrMapping/>
  </p:clrMapOvr>
  <p:extLst>
    <p:ext uri="{DCECCB84-F9BA-43D5-87BE-67443E8EF086}">
      <p15:sldGuideLst xmlns:p15="http://schemas.microsoft.com/office/powerpoint/2012/main">
        <p15:guide id="1" orient="horz" pos="685">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ext 4 Col">
  <p:cSld name="2_Custom Layout">
    <p:spTree>
      <p:nvGrpSpPr>
        <p:cNvPr id="1" name="Shape 112"/>
        <p:cNvGrpSpPr/>
        <p:nvPr/>
      </p:nvGrpSpPr>
      <p:grpSpPr>
        <a:xfrm>
          <a:off x="0" y="0"/>
          <a:ext cx="0" cy="0"/>
          <a:chOff x="0" y="0"/>
          <a:chExt cx="0" cy="0"/>
        </a:xfrm>
      </p:grpSpPr>
      <p:sp>
        <p:nvSpPr>
          <p:cNvPr id="113" name="Google Shape;113;p13"/>
          <p:cNvSpPr txBox="1">
            <a:spLocks noGrp="1"/>
          </p:cNvSpPr>
          <p:nvPr>
            <p:ph type="body" idx="1"/>
          </p:nvPr>
        </p:nvSpPr>
        <p:spPr>
          <a:xfrm>
            <a:off x="371475" y="2557850"/>
            <a:ext cx="2724000" cy="3638100"/>
          </a:xfrm>
          <a:prstGeom prst="rect">
            <a:avLst/>
          </a:prstGeom>
          <a:noFill/>
          <a:ln>
            <a:noFill/>
          </a:ln>
        </p:spPr>
        <p:txBody>
          <a:bodyPr spcFirstLastPara="1" wrap="square" lIns="228600" tIns="91425" rIns="118850" bIns="228600" anchor="t" anchorCtr="0">
            <a:noAutofit/>
          </a:bodyPr>
          <a:lstStyle>
            <a:lvl1pPr marL="457200" lvl="0" indent="-304800" algn="l">
              <a:lnSpc>
                <a:spcPct val="120000"/>
              </a:lnSpc>
              <a:spcBef>
                <a:spcPts val="1000"/>
              </a:spcBef>
              <a:spcAft>
                <a:spcPts val="0"/>
              </a:spcAft>
              <a:buClr>
                <a:schemeClr val="dk1"/>
              </a:buClr>
              <a:buSzPts val="1200"/>
              <a:buChar char="•"/>
              <a:defRPr sz="1200"/>
            </a:lvl1pPr>
            <a:lvl2pPr marL="914400" lvl="1" indent="-304800" algn="l">
              <a:lnSpc>
                <a:spcPct val="120000"/>
              </a:lnSpc>
              <a:spcBef>
                <a:spcPts val="1000"/>
              </a:spcBef>
              <a:spcAft>
                <a:spcPts val="0"/>
              </a:spcAft>
              <a:buClr>
                <a:schemeClr val="dk1"/>
              </a:buClr>
              <a:buSzPts val="1200"/>
              <a:buChar char="•"/>
              <a:defRPr sz="1200"/>
            </a:lvl2pPr>
            <a:lvl3pPr marL="1371600" lvl="2" indent="-304800" algn="l">
              <a:lnSpc>
                <a:spcPct val="120000"/>
              </a:lnSpc>
              <a:spcBef>
                <a:spcPts val="1000"/>
              </a:spcBef>
              <a:spcAft>
                <a:spcPts val="0"/>
              </a:spcAft>
              <a:buClr>
                <a:schemeClr val="dk1"/>
              </a:buClr>
              <a:buSzPts val="1200"/>
              <a:buChar char="•"/>
              <a:defRPr sz="1200"/>
            </a:lvl3pPr>
            <a:lvl4pPr marL="1828800" lvl="3" indent="-304800" algn="l">
              <a:lnSpc>
                <a:spcPct val="120000"/>
              </a:lnSpc>
              <a:spcBef>
                <a:spcPts val="1000"/>
              </a:spcBef>
              <a:spcAft>
                <a:spcPts val="0"/>
              </a:spcAft>
              <a:buClr>
                <a:schemeClr val="dk1"/>
              </a:buClr>
              <a:buSzPts val="1200"/>
              <a:buChar char="•"/>
              <a:defRPr sz="1200"/>
            </a:lvl4pPr>
            <a:lvl5pPr marL="2286000" lvl="4" indent="-304800" algn="l">
              <a:lnSpc>
                <a:spcPct val="120000"/>
              </a:lnSpc>
              <a:spcBef>
                <a:spcPts val="1000"/>
              </a:spcBef>
              <a:spcAft>
                <a:spcPts val="0"/>
              </a:spcAft>
              <a:buClr>
                <a:schemeClr val="dk1"/>
              </a:buClr>
              <a:buSzPts val="1200"/>
              <a:buChar char="•"/>
              <a:defRPr sz="1200"/>
            </a:lvl5pPr>
            <a:lvl6pPr marL="2743200" lvl="5" indent="-304800" algn="l">
              <a:lnSpc>
                <a:spcPct val="120000"/>
              </a:lnSpc>
              <a:spcBef>
                <a:spcPts val="1000"/>
              </a:spcBef>
              <a:spcAft>
                <a:spcPts val="0"/>
              </a:spcAft>
              <a:buClr>
                <a:schemeClr val="dk1"/>
              </a:buClr>
              <a:buSzPts val="1200"/>
              <a:buChar char="•"/>
              <a:defRPr sz="1200"/>
            </a:lvl6pPr>
            <a:lvl7pPr marL="3200400" lvl="6" indent="-304800" algn="l">
              <a:lnSpc>
                <a:spcPct val="120000"/>
              </a:lnSpc>
              <a:spcBef>
                <a:spcPts val="1000"/>
              </a:spcBef>
              <a:spcAft>
                <a:spcPts val="0"/>
              </a:spcAft>
              <a:buClr>
                <a:schemeClr val="dk1"/>
              </a:buClr>
              <a:buSzPts val="1200"/>
              <a:buChar char="•"/>
              <a:defRPr sz="1200"/>
            </a:lvl7pPr>
            <a:lvl8pPr marL="3657600" lvl="7" indent="-304800" algn="l">
              <a:lnSpc>
                <a:spcPct val="120000"/>
              </a:lnSpc>
              <a:spcBef>
                <a:spcPts val="1000"/>
              </a:spcBef>
              <a:spcAft>
                <a:spcPts val="0"/>
              </a:spcAft>
              <a:buClr>
                <a:schemeClr val="dk1"/>
              </a:buClr>
              <a:buSzPts val="1200"/>
              <a:buChar char="•"/>
              <a:defRPr sz="1200"/>
            </a:lvl8pPr>
            <a:lvl9pPr marL="4114800" lvl="8" indent="-304800" algn="l">
              <a:lnSpc>
                <a:spcPct val="120000"/>
              </a:lnSpc>
              <a:spcBef>
                <a:spcPts val="1000"/>
              </a:spcBef>
              <a:spcAft>
                <a:spcPts val="0"/>
              </a:spcAft>
              <a:buClr>
                <a:schemeClr val="dk1"/>
              </a:buClr>
              <a:buSzPts val="1200"/>
              <a:buChar char="•"/>
              <a:defRPr sz="1200"/>
            </a:lvl9pPr>
          </a:lstStyle>
          <a:p>
            <a:endParaRPr/>
          </a:p>
        </p:txBody>
      </p:sp>
      <p:sp>
        <p:nvSpPr>
          <p:cNvPr id="114" name="Google Shape;114;p13"/>
          <p:cNvSpPr txBox="1">
            <a:spLocks noGrp="1"/>
          </p:cNvSpPr>
          <p:nvPr>
            <p:ph type="body" idx="2"/>
          </p:nvPr>
        </p:nvSpPr>
        <p:spPr>
          <a:xfrm>
            <a:off x="3276600" y="2557850"/>
            <a:ext cx="2727300" cy="3636900"/>
          </a:xfrm>
          <a:prstGeom prst="rect">
            <a:avLst/>
          </a:prstGeom>
          <a:noFill/>
          <a:ln>
            <a:noFill/>
          </a:ln>
        </p:spPr>
        <p:txBody>
          <a:bodyPr spcFirstLastPara="1" wrap="square" lIns="228600" tIns="91425" rIns="118850" bIns="228600" anchor="t" anchorCtr="0">
            <a:noAutofit/>
          </a:bodyPr>
          <a:lstStyle>
            <a:lvl1pPr marL="457200" lvl="0" indent="-304800" algn="l">
              <a:lnSpc>
                <a:spcPct val="120000"/>
              </a:lnSpc>
              <a:spcBef>
                <a:spcPts val="1000"/>
              </a:spcBef>
              <a:spcAft>
                <a:spcPts val="0"/>
              </a:spcAft>
              <a:buClr>
                <a:schemeClr val="dk1"/>
              </a:buClr>
              <a:buSzPts val="1200"/>
              <a:buChar char="•"/>
              <a:defRPr sz="1200"/>
            </a:lvl1pPr>
            <a:lvl2pPr marL="914400" lvl="1" indent="-304800" algn="l">
              <a:lnSpc>
                <a:spcPct val="120000"/>
              </a:lnSpc>
              <a:spcBef>
                <a:spcPts val="1000"/>
              </a:spcBef>
              <a:spcAft>
                <a:spcPts val="0"/>
              </a:spcAft>
              <a:buClr>
                <a:schemeClr val="dk1"/>
              </a:buClr>
              <a:buSzPts val="1200"/>
              <a:buChar char="•"/>
              <a:defRPr sz="1200"/>
            </a:lvl2pPr>
            <a:lvl3pPr marL="1371600" lvl="2" indent="-304800" algn="l">
              <a:lnSpc>
                <a:spcPct val="120000"/>
              </a:lnSpc>
              <a:spcBef>
                <a:spcPts val="1000"/>
              </a:spcBef>
              <a:spcAft>
                <a:spcPts val="0"/>
              </a:spcAft>
              <a:buClr>
                <a:schemeClr val="dk1"/>
              </a:buClr>
              <a:buSzPts val="1200"/>
              <a:buChar char="•"/>
              <a:defRPr sz="1200"/>
            </a:lvl3pPr>
            <a:lvl4pPr marL="1828800" lvl="3" indent="-304800" algn="l">
              <a:lnSpc>
                <a:spcPct val="120000"/>
              </a:lnSpc>
              <a:spcBef>
                <a:spcPts val="1000"/>
              </a:spcBef>
              <a:spcAft>
                <a:spcPts val="0"/>
              </a:spcAft>
              <a:buClr>
                <a:schemeClr val="dk1"/>
              </a:buClr>
              <a:buSzPts val="1200"/>
              <a:buChar char="•"/>
              <a:defRPr sz="1200"/>
            </a:lvl4pPr>
            <a:lvl5pPr marL="2286000" lvl="4" indent="-304800" algn="l">
              <a:lnSpc>
                <a:spcPct val="120000"/>
              </a:lnSpc>
              <a:spcBef>
                <a:spcPts val="1000"/>
              </a:spcBef>
              <a:spcAft>
                <a:spcPts val="0"/>
              </a:spcAft>
              <a:buClr>
                <a:schemeClr val="dk1"/>
              </a:buClr>
              <a:buSzPts val="1200"/>
              <a:buChar char="•"/>
              <a:defRPr sz="1200"/>
            </a:lvl5pPr>
            <a:lvl6pPr marL="2743200" lvl="5" indent="-304800" algn="l">
              <a:lnSpc>
                <a:spcPct val="120000"/>
              </a:lnSpc>
              <a:spcBef>
                <a:spcPts val="1000"/>
              </a:spcBef>
              <a:spcAft>
                <a:spcPts val="0"/>
              </a:spcAft>
              <a:buClr>
                <a:schemeClr val="dk1"/>
              </a:buClr>
              <a:buSzPts val="1200"/>
              <a:buChar char="•"/>
              <a:defRPr sz="1200"/>
            </a:lvl6pPr>
            <a:lvl7pPr marL="3200400" lvl="6" indent="-304800" algn="l">
              <a:lnSpc>
                <a:spcPct val="120000"/>
              </a:lnSpc>
              <a:spcBef>
                <a:spcPts val="1000"/>
              </a:spcBef>
              <a:spcAft>
                <a:spcPts val="0"/>
              </a:spcAft>
              <a:buClr>
                <a:schemeClr val="dk1"/>
              </a:buClr>
              <a:buSzPts val="1200"/>
              <a:buChar char="•"/>
              <a:defRPr sz="1200"/>
            </a:lvl7pPr>
            <a:lvl8pPr marL="3657600" lvl="7" indent="-304800" algn="l">
              <a:lnSpc>
                <a:spcPct val="120000"/>
              </a:lnSpc>
              <a:spcBef>
                <a:spcPts val="1000"/>
              </a:spcBef>
              <a:spcAft>
                <a:spcPts val="0"/>
              </a:spcAft>
              <a:buClr>
                <a:schemeClr val="dk1"/>
              </a:buClr>
              <a:buSzPts val="1200"/>
              <a:buChar char="•"/>
              <a:defRPr sz="1200"/>
            </a:lvl8pPr>
            <a:lvl9pPr marL="4114800" lvl="8" indent="-304800" algn="l">
              <a:lnSpc>
                <a:spcPct val="120000"/>
              </a:lnSpc>
              <a:spcBef>
                <a:spcPts val="1000"/>
              </a:spcBef>
              <a:spcAft>
                <a:spcPts val="0"/>
              </a:spcAft>
              <a:buClr>
                <a:schemeClr val="dk1"/>
              </a:buClr>
              <a:buSzPts val="1200"/>
              <a:buChar char="•"/>
              <a:defRPr sz="1200"/>
            </a:lvl9pPr>
          </a:lstStyle>
          <a:p>
            <a:endParaRPr/>
          </a:p>
        </p:txBody>
      </p:sp>
      <p:sp>
        <p:nvSpPr>
          <p:cNvPr id="115" name="Google Shape;115;p13"/>
          <p:cNvSpPr txBox="1">
            <a:spLocks noGrp="1"/>
          </p:cNvSpPr>
          <p:nvPr>
            <p:ph type="body" idx="3"/>
          </p:nvPr>
        </p:nvSpPr>
        <p:spPr>
          <a:xfrm>
            <a:off x="6181797" y="2557850"/>
            <a:ext cx="2733600" cy="3638100"/>
          </a:xfrm>
          <a:prstGeom prst="rect">
            <a:avLst/>
          </a:prstGeom>
          <a:noFill/>
          <a:ln>
            <a:noFill/>
          </a:ln>
        </p:spPr>
        <p:txBody>
          <a:bodyPr spcFirstLastPara="1" wrap="square" lIns="228600" tIns="91425" rIns="118850" bIns="228600" anchor="t" anchorCtr="0">
            <a:noAutofit/>
          </a:bodyPr>
          <a:lstStyle>
            <a:lvl1pPr marL="457200" lvl="0" indent="-304800" algn="l">
              <a:lnSpc>
                <a:spcPct val="120000"/>
              </a:lnSpc>
              <a:spcBef>
                <a:spcPts val="1000"/>
              </a:spcBef>
              <a:spcAft>
                <a:spcPts val="0"/>
              </a:spcAft>
              <a:buClr>
                <a:schemeClr val="dk1"/>
              </a:buClr>
              <a:buSzPts val="1200"/>
              <a:buChar char="•"/>
              <a:defRPr sz="1200"/>
            </a:lvl1pPr>
            <a:lvl2pPr marL="914400" lvl="1" indent="-304800" algn="l">
              <a:lnSpc>
                <a:spcPct val="120000"/>
              </a:lnSpc>
              <a:spcBef>
                <a:spcPts val="1000"/>
              </a:spcBef>
              <a:spcAft>
                <a:spcPts val="0"/>
              </a:spcAft>
              <a:buClr>
                <a:schemeClr val="dk1"/>
              </a:buClr>
              <a:buSzPts val="1200"/>
              <a:buChar char="•"/>
              <a:defRPr sz="1200"/>
            </a:lvl2pPr>
            <a:lvl3pPr marL="1371600" lvl="2" indent="-304800" algn="l">
              <a:lnSpc>
                <a:spcPct val="120000"/>
              </a:lnSpc>
              <a:spcBef>
                <a:spcPts val="1000"/>
              </a:spcBef>
              <a:spcAft>
                <a:spcPts val="0"/>
              </a:spcAft>
              <a:buClr>
                <a:schemeClr val="dk1"/>
              </a:buClr>
              <a:buSzPts val="1200"/>
              <a:buChar char="•"/>
              <a:defRPr sz="1200"/>
            </a:lvl3pPr>
            <a:lvl4pPr marL="1828800" lvl="3" indent="-304800" algn="l">
              <a:lnSpc>
                <a:spcPct val="120000"/>
              </a:lnSpc>
              <a:spcBef>
                <a:spcPts val="1000"/>
              </a:spcBef>
              <a:spcAft>
                <a:spcPts val="0"/>
              </a:spcAft>
              <a:buClr>
                <a:schemeClr val="dk1"/>
              </a:buClr>
              <a:buSzPts val="1200"/>
              <a:buChar char="•"/>
              <a:defRPr sz="1200"/>
            </a:lvl4pPr>
            <a:lvl5pPr marL="2286000" lvl="4" indent="-304800" algn="l">
              <a:lnSpc>
                <a:spcPct val="120000"/>
              </a:lnSpc>
              <a:spcBef>
                <a:spcPts val="1000"/>
              </a:spcBef>
              <a:spcAft>
                <a:spcPts val="0"/>
              </a:spcAft>
              <a:buClr>
                <a:schemeClr val="dk1"/>
              </a:buClr>
              <a:buSzPts val="1200"/>
              <a:buChar char="•"/>
              <a:defRPr sz="1200"/>
            </a:lvl5pPr>
            <a:lvl6pPr marL="2743200" lvl="5" indent="-304800" algn="l">
              <a:lnSpc>
                <a:spcPct val="120000"/>
              </a:lnSpc>
              <a:spcBef>
                <a:spcPts val="1000"/>
              </a:spcBef>
              <a:spcAft>
                <a:spcPts val="0"/>
              </a:spcAft>
              <a:buClr>
                <a:schemeClr val="dk1"/>
              </a:buClr>
              <a:buSzPts val="1200"/>
              <a:buChar char="•"/>
              <a:defRPr sz="1200"/>
            </a:lvl6pPr>
            <a:lvl7pPr marL="3200400" lvl="6" indent="-304800" algn="l">
              <a:lnSpc>
                <a:spcPct val="120000"/>
              </a:lnSpc>
              <a:spcBef>
                <a:spcPts val="1000"/>
              </a:spcBef>
              <a:spcAft>
                <a:spcPts val="0"/>
              </a:spcAft>
              <a:buClr>
                <a:schemeClr val="dk1"/>
              </a:buClr>
              <a:buSzPts val="1200"/>
              <a:buChar char="•"/>
              <a:defRPr sz="1200"/>
            </a:lvl7pPr>
            <a:lvl8pPr marL="3657600" lvl="7" indent="-304800" algn="l">
              <a:lnSpc>
                <a:spcPct val="120000"/>
              </a:lnSpc>
              <a:spcBef>
                <a:spcPts val="1000"/>
              </a:spcBef>
              <a:spcAft>
                <a:spcPts val="0"/>
              </a:spcAft>
              <a:buClr>
                <a:schemeClr val="dk1"/>
              </a:buClr>
              <a:buSzPts val="1200"/>
              <a:buChar char="•"/>
              <a:defRPr sz="1200"/>
            </a:lvl8pPr>
            <a:lvl9pPr marL="4114800" lvl="8" indent="-304800" algn="l">
              <a:lnSpc>
                <a:spcPct val="120000"/>
              </a:lnSpc>
              <a:spcBef>
                <a:spcPts val="1000"/>
              </a:spcBef>
              <a:spcAft>
                <a:spcPts val="0"/>
              </a:spcAft>
              <a:buClr>
                <a:schemeClr val="dk1"/>
              </a:buClr>
              <a:buSzPts val="1200"/>
              <a:buChar char="•"/>
              <a:defRPr sz="1200"/>
            </a:lvl9pPr>
          </a:lstStyle>
          <a:p>
            <a:endParaRPr/>
          </a:p>
        </p:txBody>
      </p:sp>
      <p:sp>
        <p:nvSpPr>
          <p:cNvPr id="116" name="Google Shape;116;p13"/>
          <p:cNvSpPr txBox="1">
            <a:spLocks noGrp="1"/>
          </p:cNvSpPr>
          <p:nvPr>
            <p:ph type="body" idx="4"/>
          </p:nvPr>
        </p:nvSpPr>
        <p:spPr>
          <a:xfrm>
            <a:off x="9103223" y="2557850"/>
            <a:ext cx="2724000" cy="3636900"/>
          </a:xfrm>
          <a:prstGeom prst="rect">
            <a:avLst/>
          </a:prstGeom>
          <a:noFill/>
          <a:ln>
            <a:noFill/>
          </a:ln>
        </p:spPr>
        <p:txBody>
          <a:bodyPr spcFirstLastPara="1" wrap="square" lIns="228600" tIns="91425" rIns="118850" bIns="228600" anchor="t" anchorCtr="0">
            <a:noAutofit/>
          </a:bodyPr>
          <a:lstStyle>
            <a:lvl1pPr marL="457200" lvl="0" indent="-304800" algn="l">
              <a:lnSpc>
                <a:spcPct val="120000"/>
              </a:lnSpc>
              <a:spcBef>
                <a:spcPts val="1000"/>
              </a:spcBef>
              <a:spcAft>
                <a:spcPts val="0"/>
              </a:spcAft>
              <a:buClr>
                <a:schemeClr val="dk1"/>
              </a:buClr>
              <a:buSzPts val="1200"/>
              <a:buChar char="•"/>
              <a:defRPr sz="1200"/>
            </a:lvl1pPr>
            <a:lvl2pPr marL="914400" lvl="1" indent="-304800" algn="l">
              <a:lnSpc>
                <a:spcPct val="120000"/>
              </a:lnSpc>
              <a:spcBef>
                <a:spcPts val="1000"/>
              </a:spcBef>
              <a:spcAft>
                <a:spcPts val="0"/>
              </a:spcAft>
              <a:buClr>
                <a:schemeClr val="dk1"/>
              </a:buClr>
              <a:buSzPts val="1200"/>
              <a:buChar char="•"/>
              <a:defRPr sz="1200"/>
            </a:lvl2pPr>
            <a:lvl3pPr marL="1371600" lvl="2" indent="-304800" algn="l">
              <a:lnSpc>
                <a:spcPct val="120000"/>
              </a:lnSpc>
              <a:spcBef>
                <a:spcPts val="1000"/>
              </a:spcBef>
              <a:spcAft>
                <a:spcPts val="0"/>
              </a:spcAft>
              <a:buClr>
                <a:schemeClr val="dk1"/>
              </a:buClr>
              <a:buSzPts val="1200"/>
              <a:buChar char="•"/>
              <a:defRPr sz="1200"/>
            </a:lvl3pPr>
            <a:lvl4pPr marL="1828800" lvl="3" indent="-304800" algn="l">
              <a:lnSpc>
                <a:spcPct val="120000"/>
              </a:lnSpc>
              <a:spcBef>
                <a:spcPts val="1000"/>
              </a:spcBef>
              <a:spcAft>
                <a:spcPts val="0"/>
              </a:spcAft>
              <a:buClr>
                <a:schemeClr val="dk1"/>
              </a:buClr>
              <a:buSzPts val="1200"/>
              <a:buChar char="•"/>
              <a:defRPr sz="1200"/>
            </a:lvl4pPr>
            <a:lvl5pPr marL="2286000" lvl="4" indent="-304800" algn="l">
              <a:lnSpc>
                <a:spcPct val="120000"/>
              </a:lnSpc>
              <a:spcBef>
                <a:spcPts val="1000"/>
              </a:spcBef>
              <a:spcAft>
                <a:spcPts val="0"/>
              </a:spcAft>
              <a:buClr>
                <a:schemeClr val="dk1"/>
              </a:buClr>
              <a:buSzPts val="1200"/>
              <a:buChar char="•"/>
              <a:defRPr sz="1200"/>
            </a:lvl5pPr>
            <a:lvl6pPr marL="2743200" lvl="5" indent="-304800" algn="l">
              <a:lnSpc>
                <a:spcPct val="120000"/>
              </a:lnSpc>
              <a:spcBef>
                <a:spcPts val="1000"/>
              </a:spcBef>
              <a:spcAft>
                <a:spcPts val="0"/>
              </a:spcAft>
              <a:buClr>
                <a:schemeClr val="dk1"/>
              </a:buClr>
              <a:buSzPts val="1200"/>
              <a:buChar char="•"/>
              <a:defRPr sz="1200"/>
            </a:lvl6pPr>
            <a:lvl7pPr marL="3200400" lvl="6" indent="-304800" algn="l">
              <a:lnSpc>
                <a:spcPct val="120000"/>
              </a:lnSpc>
              <a:spcBef>
                <a:spcPts val="1000"/>
              </a:spcBef>
              <a:spcAft>
                <a:spcPts val="0"/>
              </a:spcAft>
              <a:buClr>
                <a:schemeClr val="dk1"/>
              </a:buClr>
              <a:buSzPts val="1200"/>
              <a:buChar char="•"/>
              <a:defRPr sz="1200"/>
            </a:lvl7pPr>
            <a:lvl8pPr marL="3657600" lvl="7" indent="-304800" algn="l">
              <a:lnSpc>
                <a:spcPct val="120000"/>
              </a:lnSpc>
              <a:spcBef>
                <a:spcPts val="1000"/>
              </a:spcBef>
              <a:spcAft>
                <a:spcPts val="0"/>
              </a:spcAft>
              <a:buClr>
                <a:schemeClr val="dk1"/>
              </a:buClr>
              <a:buSzPts val="1200"/>
              <a:buChar char="•"/>
              <a:defRPr sz="1200"/>
            </a:lvl8pPr>
            <a:lvl9pPr marL="4114800" lvl="8" indent="-304800" algn="l">
              <a:lnSpc>
                <a:spcPct val="120000"/>
              </a:lnSpc>
              <a:spcBef>
                <a:spcPts val="1000"/>
              </a:spcBef>
              <a:spcAft>
                <a:spcPts val="0"/>
              </a:spcAft>
              <a:buClr>
                <a:schemeClr val="dk1"/>
              </a:buClr>
              <a:buSzPts val="1200"/>
              <a:buChar char="•"/>
              <a:defRPr sz="1200"/>
            </a:lvl9pPr>
          </a:lstStyle>
          <a:p>
            <a:endParaRPr/>
          </a:p>
        </p:txBody>
      </p:sp>
      <p:cxnSp>
        <p:nvCxnSpPr>
          <p:cNvPr id="117" name="Google Shape;117;p13"/>
          <p:cNvCxnSpPr/>
          <p:nvPr/>
        </p:nvCxnSpPr>
        <p:spPr>
          <a:xfrm>
            <a:off x="6003388" y="2203550"/>
            <a:ext cx="0" cy="3990600"/>
          </a:xfrm>
          <a:prstGeom prst="straightConnector1">
            <a:avLst/>
          </a:prstGeom>
          <a:noFill/>
          <a:ln w="9525" cap="flat" cmpd="sng">
            <a:solidFill>
              <a:srgbClr val="E6E6E5"/>
            </a:solidFill>
            <a:prstDash val="solid"/>
            <a:round/>
            <a:headEnd type="none" w="med" len="med"/>
            <a:tailEnd type="none" w="med" len="med"/>
          </a:ln>
        </p:spPr>
      </p:cxnSp>
      <p:cxnSp>
        <p:nvCxnSpPr>
          <p:cNvPr id="118" name="Google Shape;118;p13"/>
          <p:cNvCxnSpPr/>
          <p:nvPr/>
        </p:nvCxnSpPr>
        <p:spPr>
          <a:xfrm>
            <a:off x="3273975" y="2203550"/>
            <a:ext cx="0" cy="3990600"/>
          </a:xfrm>
          <a:prstGeom prst="straightConnector1">
            <a:avLst/>
          </a:prstGeom>
          <a:noFill/>
          <a:ln w="9525" cap="flat" cmpd="sng">
            <a:solidFill>
              <a:srgbClr val="E6E6E5"/>
            </a:solidFill>
            <a:prstDash val="solid"/>
            <a:round/>
            <a:headEnd type="none" w="med" len="med"/>
            <a:tailEnd type="none" w="med" len="med"/>
          </a:ln>
        </p:spPr>
      </p:cxnSp>
      <p:cxnSp>
        <p:nvCxnSpPr>
          <p:cNvPr id="119" name="Google Shape;119;p13"/>
          <p:cNvCxnSpPr/>
          <p:nvPr/>
        </p:nvCxnSpPr>
        <p:spPr>
          <a:xfrm>
            <a:off x="8911875" y="2203550"/>
            <a:ext cx="0" cy="3990600"/>
          </a:xfrm>
          <a:prstGeom prst="straightConnector1">
            <a:avLst/>
          </a:prstGeom>
          <a:noFill/>
          <a:ln w="9525" cap="flat" cmpd="sng">
            <a:solidFill>
              <a:srgbClr val="E6E6E5"/>
            </a:solidFill>
            <a:prstDash val="solid"/>
            <a:round/>
            <a:headEnd type="none" w="med" len="med"/>
            <a:tailEnd type="none" w="med" len="med"/>
          </a:ln>
        </p:spPr>
      </p:cxnSp>
      <p:sp>
        <p:nvSpPr>
          <p:cNvPr id="120" name="Google Shape;120;p13"/>
          <p:cNvSpPr txBox="1">
            <a:spLocks noGrp="1"/>
          </p:cNvSpPr>
          <p:nvPr>
            <p:ph type="body" idx="5"/>
          </p:nvPr>
        </p:nvSpPr>
        <p:spPr>
          <a:xfrm>
            <a:off x="-4010350" y="2556100"/>
            <a:ext cx="3816000" cy="3638100"/>
          </a:xfrm>
          <a:prstGeom prst="rect">
            <a:avLst/>
          </a:prstGeom>
          <a:noFill/>
          <a:ln>
            <a:noFill/>
          </a:ln>
        </p:spPr>
        <p:txBody>
          <a:bodyPr spcFirstLastPara="1" wrap="square" lIns="228600" tIns="91425" rIns="228600" bIns="228600" anchor="t" anchorCtr="0">
            <a:normAutofit/>
          </a:bodyPr>
          <a:lstStyle>
            <a:lvl1pPr marL="457200" lvl="0" indent="-323850" algn="l">
              <a:lnSpc>
                <a:spcPct val="120000"/>
              </a:lnSpc>
              <a:spcBef>
                <a:spcPts val="1000"/>
              </a:spcBef>
              <a:spcAft>
                <a:spcPts val="0"/>
              </a:spcAft>
              <a:buClr>
                <a:schemeClr val="dk1"/>
              </a:buClr>
              <a:buSzPts val="1500"/>
              <a:buChar char="•"/>
              <a:defRPr sz="1200"/>
            </a:lvl1pPr>
            <a:lvl2pPr marL="914400" lvl="1" indent="-323850" algn="l">
              <a:lnSpc>
                <a:spcPct val="120000"/>
              </a:lnSpc>
              <a:spcBef>
                <a:spcPts val="1000"/>
              </a:spcBef>
              <a:spcAft>
                <a:spcPts val="0"/>
              </a:spcAft>
              <a:buClr>
                <a:schemeClr val="dk1"/>
              </a:buClr>
              <a:buSzPts val="1500"/>
              <a:buChar char="•"/>
              <a:defRPr sz="1200"/>
            </a:lvl2pPr>
            <a:lvl3pPr marL="1371600" lvl="2" indent="-323850" algn="l">
              <a:lnSpc>
                <a:spcPct val="120000"/>
              </a:lnSpc>
              <a:spcBef>
                <a:spcPts val="1000"/>
              </a:spcBef>
              <a:spcAft>
                <a:spcPts val="0"/>
              </a:spcAft>
              <a:buClr>
                <a:schemeClr val="dk1"/>
              </a:buClr>
              <a:buSzPts val="1500"/>
              <a:buChar char="•"/>
              <a:defRPr sz="1200"/>
            </a:lvl3pPr>
            <a:lvl4pPr marL="1828800" lvl="3" indent="-323850" algn="l">
              <a:lnSpc>
                <a:spcPct val="120000"/>
              </a:lnSpc>
              <a:spcBef>
                <a:spcPts val="1000"/>
              </a:spcBef>
              <a:spcAft>
                <a:spcPts val="0"/>
              </a:spcAft>
              <a:buClr>
                <a:schemeClr val="dk1"/>
              </a:buClr>
              <a:buSzPts val="1500"/>
              <a:buChar char="•"/>
              <a:defRPr sz="1200"/>
            </a:lvl4pPr>
            <a:lvl5pPr marL="2286000" lvl="4" indent="-323850" algn="l">
              <a:lnSpc>
                <a:spcPct val="120000"/>
              </a:lnSpc>
              <a:spcBef>
                <a:spcPts val="1000"/>
              </a:spcBef>
              <a:spcAft>
                <a:spcPts val="0"/>
              </a:spcAft>
              <a:buClr>
                <a:schemeClr val="dk1"/>
              </a:buClr>
              <a:buSzPts val="1500"/>
              <a:buChar char="•"/>
              <a:defRPr sz="1200"/>
            </a:lvl5pPr>
            <a:lvl6pPr marL="2743200" lvl="5" indent="-323850" algn="l">
              <a:lnSpc>
                <a:spcPct val="120000"/>
              </a:lnSpc>
              <a:spcBef>
                <a:spcPts val="1000"/>
              </a:spcBef>
              <a:spcAft>
                <a:spcPts val="0"/>
              </a:spcAft>
              <a:buClr>
                <a:schemeClr val="dk1"/>
              </a:buClr>
              <a:buSzPts val="1500"/>
              <a:buChar char="•"/>
              <a:defRPr sz="1200"/>
            </a:lvl6pPr>
            <a:lvl7pPr marL="3200400" lvl="6" indent="-323850" algn="l">
              <a:lnSpc>
                <a:spcPct val="120000"/>
              </a:lnSpc>
              <a:spcBef>
                <a:spcPts val="1000"/>
              </a:spcBef>
              <a:spcAft>
                <a:spcPts val="0"/>
              </a:spcAft>
              <a:buClr>
                <a:schemeClr val="dk1"/>
              </a:buClr>
              <a:buSzPts val="1500"/>
              <a:buChar char="•"/>
              <a:defRPr sz="1200"/>
            </a:lvl7pPr>
            <a:lvl8pPr marL="3657600" lvl="7" indent="-323850" algn="l">
              <a:lnSpc>
                <a:spcPct val="120000"/>
              </a:lnSpc>
              <a:spcBef>
                <a:spcPts val="1000"/>
              </a:spcBef>
              <a:spcAft>
                <a:spcPts val="0"/>
              </a:spcAft>
              <a:buClr>
                <a:schemeClr val="dk1"/>
              </a:buClr>
              <a:buSzPts val="1500"/>
              <a:buChar char="•"/>
              <a:defRPr sz="1200"/>
            </a:lvl8pPr>
            <a:lvl9pPr marL="4114800" lvl="8" indent="-323850" algn="l">
              <a:lnSpc>
                <a:spcPct val="120000"/>
              </a:lnSpc>
              <a:spcBef>
                <a:spcPts val="1000"/>
              </a:spcBef>
              <a:spcAft>
                <a:spcPts val="0"/>
              </a:spcAft>
              <a:buClr>
                <a:schemeClr val="dk1"/>
              </a:buClr>
              <a:buSzPts val="1500"/>
              <a:buChar char="•"/>
              <a:defRPr sz="1200"/>
            </a:lvl9pPr>
          </a:lstStyle>
          <a:p>
            <a:endParaRPr/>
          </a:p>
        </p:txBody>
      </p:sp>
      <p:sp>
        <p:nvSpPr>
          <p:cNvPr id="121" name="Google Shape;121;p13"/>
          <p:cNvSpPr txBox="1">
            <a:spLocks noGrp="1"/>
          </p:cNvSpPr>
          <p:nvPr>
            <p:ph type="subTitle" idx="6"/>
          </p:nvPr>
        </p:nvSpPr>
        <p:spPr>
          <a:xfrm>
            <a:off x="371475" y="2203550"/>
            <a:ext cx="2724000" cy="346200"/>
          </a:xfrm>
          <a:prstGeom prst="rect">
            <a:avLst/>
          </a:prstGeom>
          <a:noFill/>
        </p:spPr>
        <p:txBody>
          <a:bodyPr spcFirstLastPara="1" wrap="square" lIns="228600" tIns="91425" rIns="118850" bIns="91425" anchor="b" anchorCtr="0">
            <a:noAutofit/>
          </a:bodyPr>
          <a:lstStyle>
            <a:lvl1pPr lvl="0">
              <a:spcBef>
                <a:spcPts val="1000"/>
              </a:spcBef>
              <a:spcAft>
                <a:spcPts val="0"/>
              </a:spcAft>
              <a:buClr>
                <a:srgbClr val="FFA500"/>
              </a:buClr>
              <a:buSzPts val="1200"/>
              <a:buNone/>
              <a:defRPr sz="1200" b="1">
                <a:solidFill>
                  <a:srgbClr val="FFA500"/>
                </a:solidFill>
              </a:defRPr>
            </a:lvl1pPr>
            <a:lvl2pPr lvl="1">
              <a:spcBef>
                <a:spcPts val="1000"/>
              </a:spcBef>
              <a:spcAft>
                <a:spcPts val="0"/>
              </a:spcAft>
              <a:buClr>
                <a:srgbClr val="FFA500"/>
              </a:buClr>
              <a:buSzPts val="1200"/>
              <a:buNone/>
              <a:defRPr sz="1200">
                <a:solidFill>
                  <a:srgbClr val="FFA500"/>
                </a:solidFill>
              </a:defRPr>
            </a:lvl2pPr>
            <a:lvl3pPr lvl="2">
              <a:spcBef>
                <a:spcPts val="1000"/>
              </a:spcBef>
              <a:spcAft>
                <a:spcPts val="0"/>
              </a:spcAft>
              <a:buClr>
                <a:srgbClr val="FFA500"/>
              </a:buClr>
              <a:buSzPts val="1200"/>
              <a:buNone/>
              <a:defRPr sz="1200">
                <a:solidFill>
                  <a:srgbClr val="FFA500"/>
                </a:solidFill>
              </a:defRPr>
            </a:lvl3pPr>
            <a:lvl4pPr lvl="3">
              <a:spcBef>
                <a:spcPts val="1000"/>
              </a:spcBef>
              <a:spcAft>
                <a:spcPts val="0"/>
              </a:spcAft>
              <a:buClr>
                <a:srgbClr val="FFA500"/>
              </a:buClr>
              <a:buSzPts val="1200"/>
              <a:buNone/>
              <a:defRPr sz="1200">
                <a:solidFill>
                  <a:srgbClr val="FFA500"/>
                </a:solidFill>
              </a:defRPr>
            </a:lvl4pPr>
            <a:lvl5pPr lvl="4">
              <a:spcBef>
                <a:spcPts val="1000"/>
              </a:spcBef>
              <a:spcAft>
                <a:spcPts val="0"/>
              </a:spcAft>
              <a:buClr>
                <a:srgbClr val="FFA500"/>
              </a:buClr>
              <a:buSzPts val="1200"/>
              <a:buNone/>
              <a:defRPr sz="1200">
                <a:solidFill>
                  <a:srgbClr val="FFA500"/>
                </a:solidFill>
              </a:defRPr>
            </a:lvl5pPr>
            <a:lvl6pPr lvl="5">
              <a:spcBef>
                <a:spcPts val="1000"/>
              </a:spcBef>
              <a:spcAft>
                <a:spcPts val="0"/>
              </a:spcAft>
              <a:buClr>
                <a:srgbClr val="FFA500"/>
              </a:buClr>
              <a:buSzPts val="1200"/>
              <a:buNone/>
              <a:defRPr sz="1200">
                <a:solidFill>
                  <a:srgbClr val="FFA500"/>
                </a:solidFill>
              </a:defRPr>
            </a:lvl6pPr>
            <a:lvl7pPr lvl="6">
              <a:spcBef>
                <a:spcPts val="1000"/>
              </a:spcBef>
              <a:spcAft>
                <a:spcPts val="0"/>
              </a:spcAft>
              <a:buClr>
                <a:srgbClr val="FFA500"/>
              </a:buClr>
              <a:buSzPts val="1200"/>
              <a:buNone/>
              <a:defRPr sz="1200">
                <a:solidFill>
                  <a:srgbClr val="FFA500"/>
                </a:solidFill>
              </a:defRPr>
            </a:lvl7pPr>
            <a:lvl8pPr lvl="7">
              <a:spcBef>
                <a:spcPts val="1000"/>
              </a:spcBef>
              <a:spcAft>
                <a:spcPts val="0"/>
              </a:spcAft>
              <a:buClr>
                <a:srgbClr val="FFA500"/>
              </a:buClr>
              <a:buSzPts val="1200"/>
              <a:buNone/>
              <a:defRPr sz="1200">
                <a:solidFill>
                  <a:srgbClr val="FFA500"/>
                </a:solidFill>
              </a:defRPr>
            </a:lvl8pPr>
            <a:lvl9pPr lvl="8">
              <a:spcBef>
                <a:spcPts val="1000"/>
              </a:spcBef>
              <a:spcAft>
                <a:spcPts val="0"/>
              </a:spcAft>
              <a:buClr>
                <a:srgbClr val="FFA500"/>
              </a:buClr>
              <a:buSzPts val="1200"/>
              <a:buNone/>
              <a:defRPr sz="1200">
                <a:solidFill>
                  <a:srgbClr val="FFA500"/>
                </a:solidFill>
              </a:defRPr>
            </a:lvl9pPr>
          </a:lstStyle>
          <a:p>
            <a:endParaRPr/>
          </a:p>
        </p:txBody>
      </p:sp>
      <p:sp>
        <p:nvSpPr>
          <p:cNvPr id="122" name="Google Shape;122;p13"/>
          <p:cNvSpPr txBox="1">
            <a:spLocks noGrp="1"/>
          </p:cNvSpPr>
          <p:nvPr>
            <p:ph type="subTitle" idx="7"/>
          </p:nvPr>
        </p:nvSpPr>
        <p:spPr>
          <a:xfrm>
            <a:off x="3276600" y="2203550"/>
            <a:ext cx="2727300" cy="346200"/>
          </a:xfrm>
          <a:prstGeom prst="rect">
            <a:avLst/>
          </a:prstGeom>
          <a:noFill/>
        </p:spPr>
        <p:txBody>
          <a:bodyPr spcFirstLastPara="1" wrap="square" lIns="228600" tIns="91425" rIns="118850" bIns="91425" anchor="b" anchorCtr="0">
            <a:noAutofit/>
          </a:bodyPr>
          <a:lstStyle>
            <a:lvl1pPr lvl="0" rtl="0">
              <a:spcBef>
                <a:spcPts val="1000"/>
              </a:spcBef>
              <a:spcAft>
                <a:spcPts val="0"/>
              </a:spcAft>
              <a:buClr>
                <a:srgbClr val="FFA500"/>
              </a:buClr>
              <a:buSzPts val="1200"/>
              <a:buNone/>
              <a:defRPr sz="1200" b="1">
                <a:solidFill>
                  <a:srgbClr val="FFA500"/>
                </a:solidFill>
              </a:defRPr>
            </a:lvl1pPr>
            <a:lvl2pPr lvl="1" rtl="0">
              <a:spcBef>
                <a:spcPts val="1000"/>
              </a:spcBef>
              <a:spcAft>
                <a:spcPts val="0"/>
              </a:spcAft>
              <a:buClr>
                <a:srgbClr val="FFA500"/>
              </a:buClr>
              <a:buSzPts val="1200"/>
              <a:buNone/>
              <a:defRPr sz="1200">
                <a:solidFill>
                  <a:srgbClr val="FFA500"/>
                </a:solidFill>
              </a:defRPr>
            </a:lvl2pPr>
            <a:lvl3pPr lvl="2" rtl="0">
              <a:spcBef>
                <a:spcPts val="1000"/>
              </a:spcBef>
              <a:spcAft>
                <a:spcPts val="0"/>
              </a:spcAft>
              <a:buClr>
                <a:srgbClr val="FFA500"/>
              </a:buClr>
              <a:buSzPts val="1200"/>
              <a:buNone/>
              <a:defRPr sz="1200">
                <a:solidFill>
                  <a:srgbClr val="FFA500"/>
                </a:solidFill>
              </a:defRPr>
            </a:lvl3pPr>
            <a:lvl4pPr lvl="3" rtl="0">
              <a:spcBef>
                <a:spcPts val="1000"/>
              </a:spcBef>
              <a:spcAft>
                <a:spcPts val="0"/>
              </a:spcAft>
              <a:buClr>
                <a:srgbClr val="FFA500"/>
              </a:buClr>
              <a:buSzPts val="1200"/>
              <a:buNone/>
              <a:defRPr sz="1200">
                <a:solidFill>
                  <a:srgbClr val="FFA500"/>
                </a:solidFill>
              </a:defRPr>
            </a:lvl4pPr>
            <a:lvl5pPr lvl="4" rtl="0">
              <a:spcBef>
                <a:spcPts val="1000"/>
              </a:spcBef>
              <a:spcAft>
                <a:spcPts val="0"/>
              </a:spcAft>
              <a:buClr>
                <a:srgbClr val="FFA500"/>
              </a:buClr>
              <a:buSzPts val="1200"/>
              <a:buNone/>
              <a:defRPr sz="1200">
                <a:solidFill>
                  <a:srgbClr val="FFA500"/>
                </a:solidFill>
              </a:defRPr>
            </a:lvl5pPr>
            <a:lvl6pPr lvl="5" rtl="0">
              <a:spcBef>
                <a:spcPts val="1000"/>
              </a:spcBef>
              <a:spcAft>
                <a:spcPts val="0"/>
              </a:spcAft>
              <a:buClr>
                <a:srgbClr val="FFA500"/>
              </a:buClr>
              <a:buSzPts val="1200"/>
              <a:buNone/>
              <a:defRPr sz="1200">
                <a:solidFill>
                  <a:srgbClr val="FFA500"/>
                </a:solidFill>
              </a:defRPr>
            </a:lvl6pPr>
            <a:lvl7pPr lvl="6" rtl="0">
              <a:spcBef>
                <a:spcPts val="1000"/>
              </a:spcBef>
              <a:spcAft>
                <a:spcPts val="0"/>
              </a:spcAft>
              <a:buClr>
                <a:srgbClr val="FFA500"/>
              </a:buClr>
              <a:buSzPts val="1200"/>
              <a:buNone/>
              <a:defRPr sz="1200">
                <a:solidFill>
                  <a:srgbClr val="FFA500"/>
                </a:solidFill>
              </a:defRPr>
            </a:lvl7pPr>
            <a:lvl8pPr lvl="7" rtl="0">
              <a:spcBef>
                <a:spcPts val="1000"/>
              </a:spcBef>
              <a:spcAft>
                <a:spcPts val="0"/>
              </a:spcAft>
              <a:buClr>
                <a:srgbClr val="FFA500"/>
              </a:buClr>
              <a:buSzPts val="1200"/>
              <a:buNone/>
              <a:defRPr sz="1200">
                <a:solidFill>
                  <a:srgbClr val="FFA500"/>
                </a:solidFill>
              </a:defRPr>
            </a:lvl8pPr>
            <a:lvl9pPr lvl="8" rtl="0">
              <a:spcBef>
                <a:spcPts val="1000"/>
              </a:spcBef>
              <a:spcAft>
                <a:spcPts val="0"/>
              </a:spcAft>
              <a:buClr>
                <a:srgbClr val="FFA500"/>
              </a:buClr>
              <a:buSzPts val="1200"/>
              <a:buNone/>
              <a:defRPr sz="1200">
                <a:solidFill>
                  <a:srgbClr val="FFA500"/>
                </a:solidFill>
              </a:defRPr>
            </a:lvl9pPr>
          </a:lstStyle>
          <a:p>
            <a:endParaRPr/>
          </a:p>
        </p:txBody>
      </p:sp>
      <p:sp>
        <p:nvSpPr>
          <p:cNvPr id="123" name="Google Shape;123;p13"/>
          <p:cNvSpPr txBox="1">
            <a:spLocks noGrp="1"/>
          </p:cNvSpPr>
          <p:nvPr>
            <p:ph type="subTitle" idx="8"/>
          </p:nvPr>
        </p:nvSpPr>
        <p:spPr>
          <a:xfrm>
            <a:off x="6181725" y="2203550"/>
            <a:ext cx="2733600" cy="346200"/>
          </a:xfrm>
          <a:prstGeom prst="rect">
            <a:avLst/>
          </a:prstGeom>
          <a:noFill/>
        </p:spPr>
        <p:txBody>
          <a:bodyPr spcFirstLastPara="1" wrap="square" lIns="228600" tIns="91425" rIns="118850" bIns="91425" anchor="b" anchorCtr="0">
            <a:noAutofit/>
          </a:bodyPr>
          <a:lstStyle>
            <a:lvl1pPr lvl="0" rtl="0">
              <a:spcBef>
                <a:spcPts val="1000"/>
              </a:spcBef>
              <a:spcAft>
                <a:spcPts val="0"/>
              </a:spcAft>
              <a:buClr>
                <a:srgbClr val="FFA500"/>
              </a:buClr>
              <a:buSzPts val="1200"/>
              <a:buNone/>
              <a:defRPr sz="1200" b="1">
                <a:solidFill>
                  <a:srgbClr val="FFA500"/>
                </a:solidFill>
              </a:defRPr>
            </a:lvl1pPr>
            <a:lvl2pPr lvl="1" rtl="0">
              <a:spcBef>
                <a:spcPts val="1000"/>
              </a:spcBef>
              <a:spcAft>
                <a:spcPts val="0"/>
              </a:spcAft>
              <a:buClr>
                <a:srgbClr val="FFA500"/>
              </a:buClr>
              <a:buSzPts val="1200"/>
              <a:buNone/>
              <a:defRPr sz="1200">
                <a:solidFill>
                  <a:srgbClr val="FFA500"/>
                </a:solidFill>
              </a:defRPr>
            </a:lvl2pPr>
            <a:lvl3pPr lvl="2" rtl="0">
              <a:spcBef>
                <a:spcPts val="1000"/>
              </a:spcBef>
              <a:spcAft>
                <a:spcPts val="0"/>
              </a:spcAft>
              <a:buClr>
                <a:srgbClr val="FFA500"/>
              </a:buClr>
              <a:buSzPts val="1200"/>
              <a:buNone/>
              <a:defRPr sz="1200">
                <a:solidFill>
                  <a:srgbClr val="FFA500"/>
                </a:solidFill>
              </a:defRPr>
            </a:lvl3pPr>
            <a:lvl4pPr lvl="3" rtl="0">
              <a:spcBef>
                <a:spcPts val="1000"/>
              </a:spcBef>
              <a:spcAft>
                <a:spcPts val="0"/>
              </a:spcAft>
              <a:buClr>
                <a:srgbClr val="FFA500"/>
              </a:buClr>
              <a:buSzPts val="1200"/>
              <a:buNone/>
              <a:defRPr sz="1200">
                <a:solidFill>
                  <a:srgbClr val="FFA500"/>
                </a:solidFill>
              </a:defRPr>
            </a:lvl4pPr>
            <a:lvl5pPr lvl="4" rtl="0">
              <a:spcBef>
                <a:spcPts val="1000"/>
              </a:spcBef>
              <a:spcAft>
                <a:spcPts val="0"/>
              </a:spcAft>
              <a:buClr>
                <a:srgbClr val="FFA500"/>
              </a:buClr>
              <a:buSzPts val="1200"/>
              <a:buNone/>
              <a:defRPr sz="1200">
                <a:solidFill>
                  <a:srgbClr val="FFA500"/>
                </a:solidFill>
              </a:defRPr>
            </a:lvl5pPr>
            <a:lvl6pPr lvl="5" rtl="0">
              <a:spcBef>
                <a:spcPts val="1000"/>
              </a:spcBef>
              <a:spcAft>
                <a:spcPts val="0"/>
              </a:spcAft>
              <a:buClr>
                <a:srgbClr val="FFA500"/>
              </a:buClr>
              <a:buSzPts val="1200"/>
              <a:buNone/>
              <a:defRPr sz="1200">
                <a:solidFill>
                  <a:srgbClr val="FFA500"/>
                </a:solidFill>
              </a:defRPr>
            </a:lvl6pPr>
            <a:lvl7pPr lvl="6" rtl="0">
              <a:spcBef>
                <a:spcPts val="1000"/>
              </a:spcBef>
              <a:spcAft>
                <a:spcPts val="0"/>
              </a:spcAft>
              <a:buClr>
                <a:srgbClr val="FFA500"/>
              </a:buClr>
              <a:buSzPts val="1200"/>
              <a:buNone/>
              <a:defRPr sz="1200">
                <a:solidFill>
                  <a:srgbClr val="FFA500"/>
                </a:solidFill>
              </a:defRPr>
            </a:lvl7pPr>
            <a:lvl8pPr lvl="7" rtl="0">
              <a:spcBef>
                <a:spcPts val="1000"/>
              </a:spcBef>
              <a:spcAft>
                <a:spcPts val="0"/>
              </a:spcAft>
              <a:buClr>
                <a:srgbClr val="FFA500"/>
              </a:buClr>
              <a:buSzPts val="1200"/>
              <a:buNone/>
              <a:defRPr sz="1200">
                <a:solidFill>
                  <a:srgbClr val="FFA500"/>
                </a:solidFill>
              </a:defRPr>
            </a:lvl8pPr>
            <a:lvl9pPr lvl="8" rtl="0">
              <a:spcBef>
                <a:spcPts val="1000"/>
              </a:spcBef>
              <a:spcAft>
                <a:spcPts val="0"/>
              </a:spcAft>
              <a:buClr>
                <a:srgbClr val="FFA500"/>
              </a:buClr>
              <a:buSzPts val="1200"/>
              <a:buNone/>
              <a:defRPr sz="1200">
                <a:solidFill>
                  <a:srgbClr val="FFA500"/>
                </a:solidFill>
              </a:defRPr>
            </a:lvl9pPr>
          </a:lstStyle>
          <a:p>
            <a:endParaRPr/>
          </a:p>
        </p:txBody>
      </p:sp>
      <p:sp>
        <p:nvSpPr>
          <p:cNvPr id="124" name="Google Shape;124;p13"/>
          <p:cNvSpPr txBox="1">
            <a:spLocks noGrp="1"/>
          </p:cNvSpPr>
          <p:nvPr>
            <p:ph type="subTitle" idx="9"/>
          </p:nvPr>
        </p:nvSpPr>
        <p:spPr>
          <a:xfrm>
            <a:off x="9103175" y="2203550"/>
            <a:ext cx="2724000" cy="346200"/>
          </a:xfrm>
          <a:prstGeom prst="rect">
            <a:avLst/>
          </a:prstGeom>
          <a:noFill/>
        </p:spPr>
        <p:txBody>
          <a:bodyPr spcFirstLastPara="1" wrap="square" lIns="228600" tIns="91425" rIns="118850" bIns="91425" anchor="b" anchorCtr="0">
            <a:noAutofit/>
          </a:bodyPr>
          <a:lstStyle>
            <a:lvl1pPr lvl="0" rtl="0">
              <a:spcBef>
                <a:spcPts val="1000"/>
              </a:spcBef>
              <a:spcAft>
                <a:spcPts val="0"/>
              </a:spcAft>
              <a:buClr>
                <a:srgbClr val="FFA500"/>
              </a:buClr>
              <a:buSzPts val="1200"/>
              <a:buNone/>
              <a:defRPr sz="1200" b="1">
                <a:solidFill>
                  <a:srgbClr val="FFA500"/>
                </a:solidFill>
              </a:defRPr>
            </a:lvl1pPr>
            <a:lvl2pPr lvl="1" rtl="0">
              <a:spcBef>
                <a:spcPts val="1000"/>
              </a:spcBef>
              <a:spcAft>
                <a:spcPts val="0"/>
              </a:spcAft>
              <a:buClr>
                <a:srgbClr val="FFA500"/>
              </a:buClr>
              <a:buSzPts val="1200"/>
              <a:buNone/>
              <a:defRPr sz="1200">
                <a:solidFill>
                  <a:srgbClr val="FFA500"/>
                </a:solidFill>
              </a:defRPr>
            </a:lvl2pPr>
            <a:lvl3pPr lvl="2" rtl="0">
              <a:spcBef>
                <a:spcPts val="1000"/>
              </a:spcBef>
              <a:spcAft>
                <a:spcPts val="0"/>
              </a:spcAft>
              <a:buClr>
                <a:srgbClr val="FFA500"/>
              </a:buClr>
              <a:buSzPts val="1200"/>
              <a:buNone/>
              <a:defRPr sz="1200">
                <a:solidFill>
                  <a:srgbClr val="FFA500"/>
                </a:solidFill>
              </a:defRPr>
            </a:lvl3pPr>
            <a:lvl4pPr lvl="3" rtl="0">
              <a:spcBef>
                <a:spcPts val="1000"/>
              </a:spcBef>
              <a:spcAft>
                <a:spcPts val="0"/>
              </a:spcAft>
              <a:buClr>
                <a:srgbClr val="FFA500"/>
              </a:buClr>
              <a:buSzPts val="1200"/>
              <a:buNone/>
              <a:defRPr sz="1200">
                <a:solidFill>
                  <a:srgbClr val="FFA500"/>
                </a:solidFill>
              </a:defRPr>
            </a:lvl4pPr>
            <a:lvl5pPr lvl="4" rtl="0">
              <a:spcBef>
                <a:spcPts val="1000"/>
              </a:spcBef>
              <a:spcAft>
                <a:spcPts val="0"/>
              </a:spcAft>
              <a:buClr>
                <a:srgbClr val="FFA500"/>
              </a:buClr>
              <a:buSzPts val="1200"/>
              <a:buNone/>
              <a:defRPr sz="1200">
                <a:solidFill>
                  <a:srgbClr val="FFA500"/>
                </a:solidFill>
              </a:defRPr>
            </a:lvl5pPr>
            <a:lvl6pPr lvl="5" rtl="0">
              <a:spcBef>
                <a:spcPts val="1000"/>
              </a:spcBef>
              <a:spcAft>
                <a:spcPts val="0"/>
              </a:spcAft>
              <a:buClr>
                <a:srgbClr val="FFA500"/>
              </a:buClr>
              <a:buSzPts val="1200"/>
              <a:buNone/>
              <a:defRPr sz="1200">
                <a:solidFill>
                  <a:srgbClr val="FFA500"/>
                </a:solidFill>
              </a:defRPr>
            </a:lvl6pPr>
            <a:lvl7pPr lvl="6" rtl="0">
              <a:spcBef>
                <a:spcPts val="1000"/>
              </a:spcBef>
              <a:spcAft>
                <a:spcPts val="0"/>
              </a:spcAft>
              <a:buClr>
                <a:srgbClr val="FFA500"/>
              </a:buClr>
              <a:buSzPts val="1200"/>
              <a:buNone/>
              <a:defRPr sz="1200">
                <a:solidFill>
                  <a:srgbClr val="FFA500"/>
                </a:solidFill>
              </a:defRPr>
            </a:lvl7pPr>
            <a:lvl8pPr lvl="7" rtl="0">
              <a:spcBef>
                <a:spcPts val="1000"/>
              </a:spcBef>
              <a:spcAft>
                <a:spcPts val="0"/>
              </a:spcAft>
              <a:buClr>
                <a:srgbClr val="FFA500"/>
              </a:buClr>
              <a:buSzPts val="1200"/>
              <a:buNone/>
              <a:defRPr sz="1200">
                <a:solidFill>
                  <a:srgbClr val="FFA500"/>
                </a:solidFill>
              </a:defRPr>
            </a:lvl8pPr>
            <a:lvl9pPr lvl="8" rtl="0">
              <a:spcBef>
                <a:spcPts val="1000"/>
              </a:spcBef>
              <a:spcAft>
                <a:spcPts val="0"/>
              </a:spcAft>
              <a:buClr>
                <a:srgbClr val="FFA500"/>
              </a:buClr>
              <a:buSzPts val="1200"/>
              <a:buNone/>
              <a:defRPr sz="1200">
                <a:solidFill>
                  <a:srgbClr val="FFA500"/>
                </a:solidFill>
              </a:defRPr>
            </a:lvl9pPr>
          </a:lstStyle>
          <a:p>
            <a:endParaRPr/>
          </a:p>
        </p:txBody>
      </p:sp>
      <p:cxnSp>
        <p:nvCxnSpPr>
          <p:cNvPr id="125" name="Google Shape;125;p13"/>
          <p:cNvCxnSpPr/>
          <p:nvPr/>
        </p:nvCxnSpPr>
        <p:spPr>
          <a:xfrm>
            <a:off x="3102275" y="2203025"/>
            <a:ext cx="0" cy="3959400"/>
          </a:xfrm>
          <a:prstGeom prst="straightConnector1">
            <a:avLst/>
          </a:prstGeom>
          <a:noFill/>
          <a:ln w="9525" cap="flat" cmpd="sng">
            <a:solidFill>
              <a:srgbClr val="E6E6E5"/>
            </a:solidFill>
            <a:prstDash val="solid"/>
            <a:round/>
            <a:headEnd type="none" w="med" len="med"/>
            <a:tailEnd type="none" w="med" len="med"/>
          </a:ln>
        </p:spPr>
      </p:cxnSp>
      <p:cxnSp>
        <p:nvCxnSpPr>
          <p:cNvPr id="126" name="Google Shape;126;p13"/>
          <p:cNvCxnSpPr/>
          <p:nvPr/>
        </p:nvCxnSpPr>
        <p:spPr>
          <a:xfrm>
            <a:off x="9097225" y="2203550"/>
            <a:ext cx="0" cy="3990600"/>
          </a:xfrm>
          <a:prstGeom prst="straightConnector1">
            <a:avLst/>
          </a:prstGeom>
          <a:noFill/>
          <a:ln w="9525" cap="flat" cmpd="sng">
            <a:solidFill>
              <a:srgbClr val="E6E6E5"/>
            </a:solidFill>
            <a:prstDash val="solid"/>
            <a:round/>
            <a:headEnd type="none" w="med" len="med"/>
            <a:tailEnd type="none" w="med" len="med"/>
          </a:ln>
        </p:spPr>
      </p:cxnSp>
      <p:cxnSp>
        <p:nvCxnSpPr>
          <p:cNvPr id="127" name="Google Shape;127;p13"/>
          <p:cNvCxnSpPr/>
          <p:nvPr/>
        </p:nvCxnSpPr>
        <p:spPr>
          <a:xfrm>
            <a:off x="6179413" y="2203550"/>
            <a:ext cx="0" cy="3990600"/>
          </a:xfrm>
          <a:prstGeom prst="straightConnector1">
            <a:avLst/>
          </a:prstGeom>
          <a:noFill/>
          <a:ln w="9525" cap="flat" cmpd="sng">
            <a:solidFill>
              <a:srgbClr val="E6E6E5"/>
            </a:solidFill>
            <a:prstDash val="solid"/>
            <a:round/>
            <a:headEnd type="none" w="med" len="med"/>
            <a:tailEnd type="none" w="med" len="med"/>
          </a:ln>
        </p:spPr>
      </p:cxnSp>
      <p:cxnSp>
        <p:nvCxnSpPr>
          <p:cNvPr id="128" name="Google Shape;128;p13"/>
          <p:cNvCxnSpPr/>
          <p:nvPr/>
        </p:nvCxnSpPr>
        <p:spPr>
          <a:xfrm>
            <a:off x="371700" y="2205475"/>
            <a:ext cx="11448900" cy="0"/>
          </a:xfrm>
          <a:prstGeom prst="straightConnector1">
            <a:avLst/>
          </a:prstGeom>
          <a:noFill/>
          <a:ln w="9525" cap="flat" cmpd="sng">
            <a:solidFill>
              <a:srgbClr val="E6E6E5"/>
            </a:solidFill>
            <a:prstDash val="solid"/>
            <a:round/>
            <a:headEnd type="none" w="med" len="med"/>
            <a:tailEnd type="none" w="med" len="med"/>
          </a:ln>
        </p:spPr>
      </p:cxnSp>
      <p:sp>
        <p:nvSpPr>
          <p:cNvPr id="129" name="Google Shape;129;p13"/>
          <p:cNvSpPr txBox="1">
            <a:spLocks noGrp="1"/>
          </p:cNvSpPr>
          <p:nvPr>
            <p:ph type="title"/>
          </p:nvPr>
        </p:nvSpPr>
        <p:spPr>
          <a:xfrm>
            <a:off x="371475" y="6194275"/>
            <a:ext cx="2157900" cy="293700"/>
          </a:xfrm>
          <a:prstGeom prst="rect">
            <a:avLst/>
          </a:prstGeom>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spcBef>
                <a:spcPts val="0"/>
              </a:spcBef>
              <a:spcAft>
                <a:spcPts val="0"/>
              </a:spcAft>
              <a:buClr>
                <a:srgbClr val="016EA1"/>
              </a:buClr>
              <a:buSzPts val="900"/>
              <a:buFont typeface="Arial"/>
              <a:buNone/>
              <a:defRPr sz="900" b="1">
                <a:solidFill>
                  <a:srgbClr val="016EA1"/>
                </a:solidFill>
                <a:latin typeface="Arial"/>
                <a:ea typeface="Arial"/>
                <a:cs typeface="Arial"/>
                <a:sym typeface="Arial"/>
              </a:defRPr>
            </a:lvl1pPr>
            <a:lvl2pPr lvl="1">
              <a:spcBef>
                <a:spcPts val="0"/>
              </a:spcBef>
              <a:spcAft>
                <a:spcPts val="0"/>
              </a:spcAft>
              <a:buClr>
                <a:srgbClr val="016EA1"/>
              </a:buClr>
              <a:buSzPts val="1400"/>
              <a:buNone/>
              <a:defRPr>
                <a:solidFill>
                  <a:srgbClr val="016EA1"/>
                </a:solidFill>
              </a:defRPr>
            </a:lvl2pPr>
            <a:lvl3pPr lvl="2">
              <a:spcBef>
                <a:spcPts val="0"/>
              </a:spcBef>
              <a:spcAft>
                <a:spcPts val="0"/>
              </a:spcAft>
              <a:buClr>
                <a:srgbClr val="016EA1"/>
              </a:buClr>
              <a:buSzPts val="1400"/>
              <a:buNone/>
              <a:defRPr>
                <a:solidFill>
                  <a:srgbClr val="016EA1"/>
                </a:solidFill>
              </a:defRPr>
            </a:lvl3pPr>
            <a:lvl4pPr lvl="3">
              <a:spcBef>
                <a:spcPts val="0"/>
              </a:spcBef>
              <a:spcAft>
                <a:spcPts val="0"/>
              </a:spcAft>
              <a:buClr>
                <a:srgbClr val="016EA1"/>
              </a:buClr>
              <a:buSzPts val="1400"/>
              <a:buNone/>
              <a:defRPr>
                <a:solidFill>
                  <a:srgbClr val="016EA1"/>
                </a:solidFill>
              </a:defRPr>
            </a:lvl4pPr>
            <a:lvl5pPr lvl="4">
              <a:spcBef>
                <a:spcPts val="0"/>
              </a:spcBef>
              <a:spcAft>
                <a:spcPts val="0"/>
              </a:spcAft>
              <a:buClr>
                <a:srgbClr val="016EA1"/>
              </a:buClr>
              <a:buSzPts val="1400"/>
              <a:buNone/>
              <a:defRPr>
                <a:solidFill>
                  <a:srgbClr val="016EA1"/>
                </a:solidFill>
              </a:defRPr>
            </a:lvl5pPr>
            <a:lvl6pPr lvl="5">
              <a:spcBef>
                <a:spcPts val="0"/>
              </a:spcBef>
              <a:spcAft>
                <a:spcPts val="0"/>
              </a:spcAft>
              <a:buClr>
                <a:srgbClr val="016EA1"/>
              </a:buClr>
              <a:buSzPts val="1400"/>
              <a:buNone/>
              <a:defRPr>
                <a:solidFill>
                  <a:srgbClr val="016EA1"/>
                </a:solidFill>
              </a:defRPr>
            </a:lvl6pPr>
            <a:lvl7pPr lvl="6">
              <a:spcBef>
                <a:spcPts val="0"/>
              </a:spcBef>
              <a:spcAft>
                <a:spcPts val="0"/>
              </a:spcAft>
              <a:buClr>
                <a:srgbClr val="016EA1"/>
              </a:buClr>
              <a:buSzPts val="1400"/>
              <a:buNone/>
              <a:defRPr>
                <a:solidFill>
                  <a:srgbClr val="016EA1"/>
                </a:solidFill>
              </a:defRPr>
            </a:lvl7pPr>
            <a:lvl8pPr lvl="7">
              <a:spcBef>
                <a:spcPts val="0"/>
              </a:spcBef>
              <a:spcAft>
                <a:spcPts val="0"/>
              </a:spcAft>
              <a:buClr>
                <a:srgbClr val="016EA1"/>
              </a:buClr>
              <a:buSzPts val="1400"/>
              <a:buNone/>
              <a:defRPr>
                <a:solidFill>
                  <a:srgbClr val="016EA1"/>
                </a:solidFill>
              </a:defRPr>
            </a:lvl8pPr>
            <a:lvl9pPr lvl="8">
              <a:spcBef>
                <a:spcPts val="0"/>
              </a:spcBef>
              <a:spcAft>
                <a:spcPts val="0"/>
              </a:spcAft>
              <a:buClr>
                <a:srgbClr val="016EA1"/>
              </a:buClr>
              <a:buSzPts val="1400"/>
              <a:buNone/>
              <a:defRPr>
                <a:solidFill>
                  <a:srgbClr val="016EA1"/>
                </a:solidFill>
              </a:defRPr>
            </a:lvl9pPr>
          </a:lstStyle>
          <a:p>
            <a:endParaRPr/>
          </a:p>
        </p:txBody>
      </p:sp>
      <p:sp>
        <p:nvSpPr>
          <p:cNvPr id="130" name="Google Shape;130;p13"/>
          <p:cNvSpPr txBox="1">
            <a:spLocks noGrp="1"/>
          </p:cNvSpPr>
          <p:nvPr>
            <p:ph type="sldNum" idx="12"/>
          </p:nvPr>
        </p:nvSpPr>
        <p:spPr>
          <a:xfrm>
            <a:off x="11088825" y="6195975"/>
            <a:ext cx="731700" cy="293700"/>
          </a:xfrm>
          <a:prstGeom prst="rect">
            <a:avLst/>
          </a:prstGeom>
          <a:noFill/>
          <a:ln w="9525" cap="flat" cmpd="sng">
            <a:solidFill>
              <a:srgbClr val="E6E6E5"/>
            </a:solidFill>
            <a:prstDash val="solid"/>
            <a:round/>
            <a:headEnd type="none" w="sm" len="sm"/>
            <a:tailEnd type="none" w="sm" len="sm"/>
          </a:ln>
        </p:spPr>
        <p:txBody>
          <a:bodyPr spcFirstLastPara="1" wrap="square" lIns="228600" tIns="91425" rIns="228600" bIns="91425" anchor="t" anchorCtr="0">
            <a:noAutofit/>
          </a:bodyPr>
          <a:lstStyle>
            <a:lvl1pPr lvl="0" algn="ctr">
              <a:buNone/>
              <a:defRPr sz="900" b="1">
                <a:solidFill>
                  <a:srgbClr val="016EA1"/>
                </a:solidFill>
              </a:defRPr>
            </a:lvl1pPr>
            <a:lvl2pPr lvl="1" algn="ctr">
              <a:buNone/>
              <a:defRPr sz="900" b="1">
                <a:solidFill>
                  <a:srgbClr val="016EA1"/>
                </a:solidFill>
              </a:defRPr>
            </a:lvl2pPr>
            <a:lvl3pPr lvl="2" algn="ctr">
              <a:buNone/>
              <a:defRPr sz="900" b="1">
                <a:solidFill>
                  <a:srgbClr val="016EA1"/>
                </a:solidFill>
              </a:defRPr>
            </a:lvl3pPr>
            <a:lvl4pPr lvl="3" algn="ctr">
              <a:buNone/>
              <a:defRPr sz="900" b="1">
                <a:solidFill>
                  <a:srgbClr val="016EA1"/>
                </a:solidFill>
              </a:defRPr>
            </a:lvl4pPr>
            <a:lvl5pPr lvl="4" algn="ctr">
              <a:buNone/>
              <a:defRPr sz="900" b="1">
                <a:solidFill>
                  <a:srgbClr val="016EA1"/>
                </a:solidFill>
              </a:defRPr>
            </a:lvl5pPr>
            <a:lvl6pPr lvl="5" algn="ctr">
              <a:buNone/>
              <a:defRPr sz="900" b="1">
                <a:solidFill>
                  <a:srgbClr val="016EA1"/>
                </a:solidFill>
              </a:defRPr>
            </a:lvl6pPr>
            <a:lvl7pPr lvl="6" algn="ctr">
              <a:buNone/>
              <a:defRPr sz="900" b="1">
                <a:solidFill>
                  <a:srgbClr val="016EA1"/>
                </a:solidFill>
              </a:defRPr>
            </a:lvl7pPr>
            <a:lvl8pPr lvl="7" algn="ctr">
              <a:buNone/>
              <a:defRPr sz="900" b="1">
                <a:solidFill>
                  <a:srgbClr val="016EA1"/>
                </a:solidFill>
              </a:defRPr>
            </a:lvl8pPr>
            <a:lvl9pPr lvl="8" algn="ctr">
              <a:buNone/>
              <a:defRPr sz="900" b="1">
                <a:solidFill>
                  <a:srgbClr val="016EA1"/>
                </a:solidFill>
              </a:defRPr>
            </a:lvl9pPr>
          </a:lstStyle>
          <a:p>
            <a:pPr marL="0" lvl="0" indent="0" algn="ctr" rtl="0">
              <a:spcBef>
                <a:spcPts val="0"/>
              </a:spcBef>
              <a:spcAft>
                <a:spcPts val="0"/>
              </a:spcAft>
              <a:buNone/>
            </a:pPr>
            <a:fld id="{00000000-1234-1234-1234-123412341234}" type="slidenum">
              <a:rPr lang="en-US"/>
              <a:t>‹#›</a:t>
            </a:fld>
            <a:endParaRPr/>
          </a:p>
        </p:txBody>
      </p:sp>
      <p:sp>
        <p:nvSpPr>
          <p:cNvPr id="131" name="Google Shape;131;p13"/>
          <p:cNvSpPr txBox="1">
            <a:spLocks noGrp="1"/>
          </p:cNvSpPr>
          <p:nvPr>
            <p:ph type="title" idx="13"/>
          </p:nvPr>
        </p:nvSpPr>
        <p:spPr>
          <a:xfrm>
            <a:off x="371400" y="9050"/>
            <a:ext cx="9715800" cy="718500"/>
          </a:xfrm>
          <a:prstGeom prst="rect">
            <a:avLst/>
          </a:prstGeom>
          <a:noFill/>
          <a:ln>
            <a:noFill/>
          </a:ln>
        </p:spPr>
        <p:txBody>
          <a:bodyPr spcFirstLastPara="1" wrap="square" lIns="0" tIns="91425" rIns="0" bIns="91425" anchor="ctr" anchorCtr="0">
            <a:noAutofit/>
          </a:bodyPr>
          <a:lstStyle>
            <a:lvl1pPr lvl="0" algn="l">
              <a:lnSpc>
                <a:spcPct val="90000"/>
              </a:lnSpc>
              <a:spcBef>
                <a:spcPts val="0"/>
              </a:spcBef>
              <a:spcAft>
                <a:spcPts val="0"/>
              </a:spcAft>
              <a:buClr>
                <a:schemeClr val="dk1"/>
              </a:buClr>
              <a:buSzPts val="3500"/>
              <a:buNone/>
              <a:defRPr sz="3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0" y="0"/>
            <a:ext cx="12192000" cy="6858000"/>
          </a:xfrm>
          <a:prstGeom prst="rect">
            <a:avLst/>
          </a:prstGeom>
          <a:solidFill>
            <a:srgbClr val="FFFDF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venir"/>
              <a:ea typeface="Avenir"/>
              <a:cs typeface="Avenir"/>
              <a:sym typeface="Avenir"/>
            </a:endParaRPr>
          </a:p>
        </p:txBody>
      </p:sp>
      <p:sp>
        <p:nvSpPr>
          <p:cNvPr id="11" name="Google Shape;11;p1"/>
          <p:cNvSpPr txBox="1">
            <a:spLocks noGrp="1"/>
          </p:cNvSpPr>
          <p:nvPr>
            <p:ph type="title"/>
          </p:nvPr>
        </p:nvSpPr>
        <p:spPr>
          <a:xfrm>
            <a:off x="371325" y="1264353"/>
            <a:ext cx="11449200" cy="653100"/>
          </a:xfrm>
          <a:prstGeom prst="rect">
            <a:avLst/>
          </a:prstGeom>
          <a:noFill/>
          <a:ln>
            <a:noFill/>
          </a:ln>
        </p:spPr>
        <p:txBody>
          <a:bodyPr spcFirstLastPara="1" wrap="square" lIns="91425" tIns="91425" rIns="91425" bIns="91425" anchor="ctr" anchorCtr="0">
            <a:noAutofit/>
          </a:bodyPr>
          <a:lstStyle>
            <a:lvl1pPr marR="0" lvl="0" algn="l">
              <a:lnSpc>
                <a:spcPct val="90000"/>
              </a:lnSpc>
              <a:spcBef>
                <a:spcPts val="0"/>
              </a:spcBef>
              <a:spcAft>
                <a:spcPts val="0"/>
              </a:spcAft>
              <a:buClr>
                <a:srgbClr val="091436"/>
              </a:buClr>
              <a:buSzPts val="3500"/>
              <a:buFont typeface="Garamond"/>
              <a:buNone/>
              <a:defRPr sz="3500" i="0" u="none" strike="noStrike" cap="none">
                <a:solidFill>
                  <a:srgbClr val="091436"/>
                </a:solidFill>
                <a:latin typeface="Garamond"/>
                <a:ea typeface="Garamond"/>
                <a:cs typeface="Garamond"/>
                <a:sym typeface="Garamon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
          <p:cNvSpPr txBox="1">
            <a:spLocks noGrp="1"/>
          </p:cNvSpPr>
          <p:nvPr>
            <p:ph type="body" idx="1"/>
          </p:nvPr>
        </p:nvSpPr>
        <p:spPr>
          <a:xfrm>
            <a:off x="371475" y="2394576"/>
            <a:ext cx="11448900" cy="3618000"/>
          </a:xfrm>
          <a:prstGeom prst="rect">
            <a:avLst/>
          </a:prstGeom>
          <a:noFill/>
          <a:ln>
            <a:noFill/>
          </a:ln>
        </p:spPr>
        <p:txBody>
          <a:bodyPr spcFirstLastPara="1" wrap="square" lIns="228600" tIns="45700" rIns="228600" bIns="91425" anchor="t" anchorCtr="0">
            <a:normAutofit/>
          </a:bodyPr>
          <a:lstStyle>
            <a:lvl1pPr marL="457200" marR="0" lvl="0"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1pPr>
            <a:lvl2pPr marL="914400" marR="0" lvl="1"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2pPr>
            <a:lvl3pPr marL="1371600" marR="0" lvl="2"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3pPr>
            <a:lvl4pPr marL="1828800" marR="0" lvl="3"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4pPr>
            <a:lvl5pPr marL="2286000" marR="0" lvl="4"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5pPr>
            <a:lvl6pPr marL="2743200" marR="0" lvl="5"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6pPr>
            <a:lvl7pPr marL="3200400" marR="0" lvl="6"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7pPr>
            <a:lvl8pPr marL="3657600" marR="0" lvl="7"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8pPr>
            <a:lvl9pPr marL="4114800" marR="0" lvl="8" indent="-323850" algn="l">
              <a:lnSpc>
                <a:spcPct val="120000"/>
              </a:lnSpc>
              <a:spcBef>
                <a:spcPts val="1000"/>
              </a:spcBef>
              <a:spcAft>
                <a:spcPts val="0"/>
              </a:spcAft>
              <a:buClr>
                <a:srgbClr val="091436"/>
              </a:buClr>
              <a:buSzPts val="1500"/>
              <a:buFont typeface="Arial"/>
              <a:buChar char="•"/>
              <a:defRPr sz="1500" b="0" i="0" u="none" strike="noStrike" cap="none">
                <a:solidFill>
                  <a:srgbClr val="091436"/>
                </a:solidFill>
                <a:latin typeface="Arial"/>
                <a:ea typeface="Arial"/>
                <a:cs typeface="Arial"/>
                <a:sym typeface="Arial"/>
              </a:defRPr>
            </a:lvl9pPr>
          </a:lstStyle>
          <a:p>
            <a:endParaRPr/>
          </a:p>
        </p:txBody>
      </p:sp>
      <p:cxnSp>
        <p:nvCxnSpPr>
          <p:cNvPr id="13" name="Google Shape;13;p1"/>
          <p:cNvCxnSpPr/>
          <p:nvPr/>
        </p:nvCxnSpPr>
        <p:spPr>
          <a:xfrm>
            <a:off x="2241" y="6489700"/>
            <a:ext cx="12187500" cy="0"/>
          </a:xfrm>
          <a:prstGeom prst="straightConnector1">
            <a:avLst/>
          </a:prstGeom>
          <a:noFill/>
          <a:ln w="9525" cap="flat" cmpd="sng">
            <a:solidFill>
              <a:srgbClr val="E6E6E5"/>
            </a:solidFill>
            <a:prstDash val="solid"/>
            <a:round/>
            <a:headEnd type="none" w="med" len="med"/>
            <a:tailEnd type="none" w="med" len="med"/>
          </a:ln>
        </p:spPr>
      </p:cxnSp>
      <p:cxnSp>
        <p:nvCxnSpPr>
          <p:cNvPr id="14" name="Google Shape;14;p1"/>
          <p:cNvCxnSpPr/>
          <p:nvPr/>
        </p:nvCxnSpPr>
        <p:spPr>
          <a:xfrm>
            <a:off x="371925" y="6195950"/>
            <a:ext cx="11448000" cy="0"/>
          </a:xfrm>
          <a:prstGeom prst="straightConnector1">
            <a:avLst/>
          </a:prstGeom>
          <a:noFill/>
          <a:ln w="9525" cap="flat" cmpd="sng">
            <a:solidFill>
              <a:srgbClr val="E6E6E5"/>
            </a:solidFill>
            <a:prstDash val="solid"/>
            <a:round/>
            <a:headEnd type="none" w="med" len="med"/>
            <a:tailEnd type="none" w="med" len="med"/>
          </a:ln>
        </p:spPr>
      </p:cxnSp>
      <p:cxnSp>
        <p:nvCxnSpPr>
          <p:cNvPr id="15" name="Google Shape;15;p1"/>
          <p:cNvCxnSpPr/>
          <p:nvPr/>
        </p:nvCxnSpPr>
        <p:spPr>
          <a:xfrm rot="10800000">
            <a:off x="371475" y="726375"/>
            <a:ext cx="0" cy="5762400"/>
          </a:xfrm>
          <a:prstGeom prst="straightConnector1">
            <a:avLst/>
          </a:prstGeom>
          <a:noFill/>
          <a:ln w="9525" cap="flat" cmpd="sng">
            <a:solidFill>
              <a:srgbClr val="E6E6E5"/>
            </a:solidFill>
            <a:prstDash val="solid"/>
            <a:round/>
            <a:headEnd type="none" w="med" len="med"/>
            <a:tailEnd type="none" w="med" len="med"/>
          </a:ln>
        </p:spPr>
      </p:cxnSp>
      <p:cxnSp>
        <p:nvCxnSpPr>
          <p:cNvPr id="16" name="Google Shape;16;p1"/>
          <p:cNvCxnSpPr/>
          <p:nvPr/>
        </p:nvCxnSpPr>
        <p:spPr>
          <a:xfrm rot="10800000">
            <a:off x="11820525" y="726375"/>
            <a:ext cx="0" cy="5762400"/>
          </a:xfrm>
          <a:prstGeom prst="straightConnector1">
            <a:avLst/>
          </a:prstGeom>
          <a:noFill/>
          <a:ln w="9525" cap="flat" cmpd="sng">
            <a:solidFill>
              <a:srgbClr val="E6E6E5"/>
            </a:solidFill>
            <a:prstDash val="solid"/>
            <a:round/>
            <a:headEnd type="none" w="med" len="med"/>
            <a:tailEnd type="none" w="med" len="med"/>
          </a:ln>
        </p:spPr>
      </p:cxnSp>
      <p:cxnSp>
        <p:nvCxnSpPr>
          <p:cNvPr id="17" name="Google Shape;17;p1"/>
          <p:cNvCxnSpPr/>
          <p:nvPr/>
        </p:nvCxnSpPr>
        <p:spPr>
          <a:xfrm>
            <a:off x="0" y="727550"/>
            <a:ext cx="12199200" cy="0"/>
          </a:xfrm>
          <a:prstGeom prst="straightConnector1">
            <a:avLst/>
          </a:prstGeom>
          <a:noFill/>
          <a:ln w="9525" cap="flat" cmpd="sng">
            <a:solidFill>
              <a:srgbClr val="E6E6E5"/>
            </a:solidFill>
            <a:prstDash val="solid"/>
            <a:round/>
            <a:headEnd type="none" w="med" len="med"/>
            <a:tailEnd type="none" w="med" len="med"/>
          </a:ln>
        </p:spPr>
      </p:cxnSp>
      <p:pic>
        <p:nvPicPr>
          <p:cNvPr id="18" name="Google Shape;18;p1" title="EMPN7718-Logo-Artwork-RGB-EMPN_Blue.png"/>
          <p:cNvPicPr preferRelativeResize="0"/>
          <p:nvPr/>
        </p:nvPicPr>
        <p:blipFill>
          <a:blip r:embed="rId7">
            <a:alphaModFix/>
          </a:blip>
          <a:stretch>
            <a:fillRect/>
          </a:stretch>
        </p:blipFill>
        <p:spPr>
          <a:xfrm>
            <a:off x="10335750" y="74600"/>
            <a:ext cx="1631974" cy="58490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6" r:id="rId4"/>
    <p:sldLayoutId id="2147483659"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34">
          <p15:clr>
            <a:srgbClr val="F26B43"/>
          </p15:clr>
        </p15:guide>
        <p15:guide id="2" orient="horz" pos="4088">
          <p15:clr>
            <a:srgbClr val="F26B43"/>
          </p15:clr>
        </p15:guide>
        <p15:guide id="3" pos="7446">
          <p15:clr>
            <a:srgbClr val="F26B43"/>
          </p15:clr>
        </p15:guide>
        <p15:guide id="4" pos="1950">
          <p15:clr>
            <a:srgbClr val="F26B43"/>
          </p15:clr>
        </p15:guide>
        <p15:guide id="5" pos="2064">
          <p15:clr>
            <a:srgbClr val="F26B43"/>
          </p15:clr>
        </p15:guide>
        <p15:guide id="6" pos="3894">
          <p15:clr>
            <a:srgbClr val="F26B43"/>
          </p15:clr>
        </p15:guide>
        <p15:guide id="7" pos="3782">
          <p15:clr>
            <a:srgbClr val="F26B43"/>
          </p15:clr>
        </p15:guide>
        <p15:guide id="8" pos="5616">
          <p15:clr>
            <a:srgbClr val="F26B43"/>
          </p15:clr>
        </p15:guide>
        <p15:guide id="9" pos="5731">
          <p15:clr>
            <a:srgbClr val="F26B43"/>
          </p15:clr>
        </p15:guide>
        <p15:guide id="10" orient="horz" pos="139">
          <p15:clr>
            <a:srgbClr val="E46962"/>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hyperlink" Target="mailto:a.p.smolenska@lse.ac.uk"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mailto:N.J.deBoer@uva.nl" TargetMode="External"/><Relationship Id="rId5" Type="http://schemas.openxmlformats.org/officeDocument/2006/relationships/hyperlink" Target="mailto:ludovic.suttor-sorel@dezernatzukunft.org" TargetMode="External"/><Relationship Id="rId4" Type="http://schemas.openxmlformats.org/officeDocument/2006/relationships/hyperlink" Target="mailto:kriele-orphal@redeker.d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0"/>
          <p:cNvSpPr txBox="1">
            <a:spLocks noGrp="1"/>
          </p:cNvSpPr>
          <p:nvPr>
            <p:ph type="subTitle" idx="1"/>
          </p:nvPr>
        </p:nvSpPr>
        <p:spPr>
          <a:xfrm>
            <a:off x="371400" y="4684658"/>
            <a:ext cx="3732900" cy="266100"/>
          </a:xfrm>
          <a:prstGeom prst="rect">
            <a:avLst/>
          </a:prstGeom>
        </p:spPr>
        <p:txBody>
          <a:bodyPr spcFirstLastPara="1" wrap="square" lIns="228600" tIns="91425" rIns="91425" bIns="91425" anchor="t" anchorCtr="0">
            <a:noAutofit/>
          </a:bodyPr>
          <a:lstStyle/>
          <a:p>
            <a:pPr marL="0" lvl="0" indent="0" algn="l" rtl="0">
              <a:spcBef>
                <a:spcPts val="1000"/>
              </a:spcBef>
              <a:spcAft>
                <a:spcPts val="0"/>
              </a:spcAft>
              <a:buNone/>
            </a:pPr>
            <a:r>
              <a:rPr lang="en-GB" sz="2000" noProof="0" dirty="0">
                <a:latin typeface="Garamond" panose="02020404030301010803" pitchFamily="18" charset="0"/>
              </a:rPr>
              <a:t>3 December 2025 </a:t>
            </a:r>
          </a:p>
        </p:txBody>
      </p:sp>
      <p:sp>
        <p:nvSpPr>
          <p:cNvPr id="212" name="Google Shape;212;p20"/>
          <p:cNvSpPr txBox="1">
            <a:spLocks noGrp="1"/>
          </p:cNvSpPr>
          <p:nvPr>
            <p:ph type="title"/>
          </p:nvPr>
        </p:nvSpPr>
        <p:spPr>
          <a:xfrm>
            <a:off x="325695" y="5280958"/>
            <a:ext cx="7891205" cy="668400"/>
          </a:xfrm>
          <a:prstGeom prst="rect">
            <a:avLst/>
          </a:prstGeom>
        </p:spPr>
        <p:txBody>
          <a:bodyPr spcFirstLastPara="1" wrap="square" lIns="228600" tIns="91425" rIns="91425" bIns="91425" anchor="t" anchorCtr="0">
            <a:noAutofit/>
          </a:bodyPr>
          <a:lstStyle/>
          <a:p>
            <a:pPr marL="0" lvl="0" indent="0" algn="l" rtl="0">
              <a:spcBef>
                <a:spcPts val="0"/>
              </a:spcBef>
              <a:spcAft>
                <a:spcPts val="0"/>
              </a:spcAft>
              <a:buNone/>
            </a:pPr>
            <a:r>
              <a:rPr lang="en-GB" sz="3200" noProof="0" dirty="0"/>
              <a:t>Governing Sovereign Risk in the Euro Area</a:t>
            </a:r>
            <a:br>
              <a:rPr lang="en-GB" sz="3200" noProof="0" dirty="0"/>
            </a:br>
            <a:r>
              <a:rPr lang="en-GB" sz="3200" noProof="0" dirty="0"/>
              <a:t>Law and politics of the ECB’s collateral and market stabilisation framework</a:t>
            </a:r>
            <a:br>
              <a:rPr lang="en-GB" sz="3200" noProof="0" dirty="0"/>
            </a:br>
            <a:endParaRPr lang="en-GB" sz="3200" noProof="0" dirty="0"/>
          </a:p>
        </p:txBody>
      </p:sp>
      <p:sp>
        <p:nvSpPr>
          <p:cNvPr id="213" name="Google Shape;213;p20"/>
          <p:cNvSpPr txBox="1">
            <a:spLocks noGrp="1"/>
          </p:cNvSpPr>
          <p:nvPr>
            <p:ph type="sldNum" idx="12"/>
          </p:nvPr>
        </p:nvSpPr>
        <p:spPr>
          <a:xfrm>
            <a:off x="11409045" y="6333134"/>
            <a:ext cx="731700" cy="525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GB" noProof="0" smtClean="0"/>
              <a:t>1</a:t>
            </a:fld>
            <a:endParaRPr lang="en-GB" noProof="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31" name="Google Shape;231;p22"/>
          <p:cNvSpPr txBox="1">
            <a:spLocks noGrp="1"/>
          </p:cNvSpPr>
          <p:nvPr>
            <p:ph type="sldNum" idx="12"/>
          </p:nvPr>
        </p:nvSpPr>
        <p:spPr>
          <a:xfrm>
            <a:off x="11088825" y="6195975"/>
            <a:ext cx="731700" cy="293700"/>
          </a:xfrm>
          <a:prstGeom prst="rect">
            <a:avLst/>
          </a:prstGeom>
        </p:spPr>
        <p:txBody>
          <a:bodyPr spcFirstLastPara="1" wrap="square" lIns="228600" tIns="91425" rIns="228600" bIns="91425" anchor="t" anchorCtr="0">
            <a:noAutofit/>
          </a:bodyPr>
          <a:lstStyle/>
          <a:p>
            <a:pPr marL="0" lvl="0" indent="0" algn="ctr" rtl="0">
              <a:spcBef>
                <a:spcPts val="0"/>
              </a:spcBef>
              <a:spcAft>
                <a:spcPts val="0"/>
              </a:spcAft>
              <a:buNone/>
            </a:pPr>
            <a:fld id="{00000000-1234-1234-1234-123412341234}" type="slidenum">
              <a:rPr lang="en-GB" noProof="0" smtClean="0"/>
              <a:t>2</a:t>
            </a:fld>
            <a:endParaRPr lang="en-GB" noProof="0" dirty="0"/>
          </a:p>
        </p:txBody>
      </p:sp>
      <p:sp>
        <p:nvSpPr>
          <p:cNvPr id="232" name="Google Shape;232;p22"/>
          <p:cNvSpPr txBox="1">
            <a:spLocks noGrp="1"/>
          </p:cNvSpPr>
          <p:nvPr>
            <p:ph type="title" idx="2"/>
          </p:nvPr>
        </p:nvSpPr>
        <p:spPr>
          <a:xfrm>
            <a:off x="371400" y="663725"/>
            <a:ext cx="6880300" cy="1831103"/>
          </a:xfrm>
          <a:prstGeom prst="rect">
            <a:avLst/>
          </a:prstGeom>
        </p:spPr>
        <p:txBody>
          <a:bodyPr spcFirstLastPara="1" wrap="square" lIns="0" tIns="91425" rIns="0" bIns="91425" anchor="ctr" anchorCtr="0">
            <a:noAutofit/>
          </a:bodyPr>
          <a:lstStyle/>
          <a:p>
            <a:pPr marL="0" lvl="0" indent="0" algn="l" rtl="0">
              <a:spcBef>
                <a:spcPts val="0"/>
              </a:spcBef>
              <a:spcAft>
                <a:spcPts val="0"/>
              </a:spcAft>
              <a:buNone/>
            </a:pPr>
            <a:r>
              <a:rPr lang="en-GB" sz="2800" b="1" noProof="0" dirty="0"/>
              <a:t>Governing Sovereign Risk in the Euro Area</a:t>
            </a:r>
            <a:br>
              <a:rPr lang="en-GB" sz="2800" b="1" noProof="0" dirty="0"/>
            </a:br>
            <a:r>
              <a:rPr lang="en-GB" sz="2800" b="1" noProof="0" dirty="0"/>
              <a:t>Law and politics of the ECB’s collateral and market stabilisation framework</a:t>
            </a:r>
            <a:br>
              <a:rPr lang="en-GB" sz="2800" b="1" noProof="0" dirty="0"/>
            </a:br>
            <a:endParaRPr lang="en-GB" sz="2800" b="1" noProof="0" dirty="0"/>
          </a:p>
        </p:txBody>
      </p:sp>
      <p:sp>
        <p:nvSpPr>
          <p:cNvPr id="4" name="Title 3">
            <a:extLst>
              <a:ext uri="{FF2B5EF4-FFF2-40B4-BE49-F238E27FC236}">
                <a16:creationId xmlns:a16="http://schemas.microsoft.com/office/drawing/2014/main" id="{B967268B-1B65-23E7-8ED2-C37C41D96368}"/>
              </a:ext>
            </a:extLst>
          </p:cNvPr>
          <p:cNvSpPr>
            <a:spLocks noGrp="1"/>
          </p:cNvSpPr>
          <p:nvPr>
            <p:ph type="title"/>
          </p:nvPr>
        </p:nvSpPr>
        <p:spPr>
          <a:xfrm>
            <a:off x="371474" y="6194274"/>
            <a:ext cx="3197225" cy="365323"/>
          </a:xfrm>
        </p:spPr>
        <p:txBody>
          <a:bodyPr/>
          <a:lstStyle/>
          <a:p>
            <a:r>
              <a:rPr lang="en-GB" noProof="0" dirty="0"/>
              <a:t>Governing Sovereign Risk in the Euro Area</a:t>
            </a:r>
          </a:p>
        </p:txBody>
      </p:sp>
      <p:pic>
        <p:nvPicPr>
          <p:cNvPr id="5" name="Picture 4">
            <a:extLst>
              <a:ext uri="{FF2B5EF4-FFF2-40B4-BE49-F238E27FC236}">
                <a16:creationId xmlns:a16="http://schemas.microsoft.com/office/drawing/2014/main" id="{6A87884D-18D3-E9A6-ABAC-77CC79C3875F}"/>
              </a:ext>
            </a:extLst>
          </p:cNvPr>
          <p:cNvPicPr>
            <a:picLocks noChangeAspect="1"/>
          </p:cNvPicPr>
          <p:nvPr/>
        </p:nvPicPr>
        <p:blipFill>
          <a:blip r:embed="rId3"/>
          <a:stretch>
            <a:fillRect/>
          </a:stretch>
        </p:blipFill>
        <p:spPr>
          <a:xfrm>
            <a:off x="7458817" y="9050"/>
            <a:ext cx="4733183" cy="6185150"/>
          </a:xfrm>
          <a:prstGeom prst="rect">
            <a:avLst/>
          </a:prstGeom>
        </p:spPr>
      </p:pic>
      <p:sp>
        <p:nvSpPr>
          <p:cNvPr id="11" name="Text Placeholder 10">
            <a:extLst>
              <a:ext uri="{FF2B5EF4-FFF2-40B4-BE49-F238E27FC236}">
                <a16:creationId xmlns:a16="http://schemas.microsoft.com/office/drawing/2014/main" id="{FAB94334-0402-358E-CC80-8B4067DC27E0}"/>
              </a:ext>
            </a:extLst>
          </p:cNvPr>
          <p:cNvSpPr>
            <a:spLocks noGrp="1"/>
          </p:cNvSpPr>
          <p:nvPr>
            <p:ph type="body" idx="3"/>
          </p:nvPr>
        </p:nvSpPr>
        <p:spPr>
          <a:xfrm>
            <a:off x="371400" y="2197100"/>
            <a:ext cx="4742783" cy="3997175"/>
          </a:xfrm>
        </p:spPr>
        <p:txBody>
          <a:bodyPr/>
          <a:lstStyle/>
          <a:p>
            <a:r>
              <a:rPr lang="en-GB" sz="1600" noProof="0" dirty="0"/>
              <a:t>Nik de BOER, University of Amsterdam, </a:t>
            </a:r>
            <a:r>
              <a:rPr lang="en-GB" sz="1600" noProof="0" dirty="0" err="1"/>
              <a:t>Dezernat</a:t>
            </a:r>
            <a:r>
              <a:rPr lang="en-GB" sz="1600" noProof="0" dirty="0"/>
              <a:t> Zukunft </a:t>
            </a:r>
          </a:p>
          <a:p>
            <a:r>
              <a:rPr lang="en-GB" sz="1600" noProof="0" dirty="0"/>
              <a:t>Philipp </a:t>
            </a:r>
            <a:r>
              <a:rPr lang="en-GB" sz="1600" cap="all" noProof="0" dirty="0" err="1"/>
              <a:t>Kriele-Orphal</a:t>
            </a:r>
            <a:r>
              <a:rPr lang="en-GB" sz="1600" cap="all" noProof="0" dirty="0"/>
              <a:t>, </a:t>
            </a:r>
            <a:r>
              <a:rPr lang="en-GB" sz="1600" noProof="0" dirty="0" err="1"/>
              <a:t>Dezernat</a:t>
            </a:r>
            <a:r>
              <a:rPr lang="en-GB" sz="1600" noProof="0" dirty="0"/>
              <a:t> Zukunft </a:t>
            </a:r>
          </a:p>
          <a:p>
            <a:r>
              <a:rPr lang="en-GB" sz="1600" noProof="0" dirty="0"/>
              <a:t>Charlotte </a:t>
            </a:r>
            <a:r>
              <a:rPr lang="en-GB" sz="1600" cap="all" noProof="0" dirty="0" err="1"/>
              <a:t>Rommerskirchen</a:t>
            </a:r>
            <a:r>
              <a:rPr lang="en-GB" sz="1600" noProof="0" dirty="0"/>
              <a:t>, University of Edinburgh </a:t>
            </a:r>
          </a:p>
          <a:p>
            <a:r>
              <a:rPr lang="en-GB" sz="1600" noProof="0" dirty="0"/>
              <a:t>Agnieszka </a:t>
            </a:r>
            <a:r>
              <a:rPr lang="en-GB" sz="1600" cap="all" noProof="0" dirty="0"/>
              <a:t>Smoleńska</a:t>
            </a:r>
            <a:r>
              <a:rPr lang="en-GB" sz="1600" noProof="0" dirty="0"/>
              <a:t>, Centre for Economic Transition Expertise at the London School of Economics and Political Science</a:t>
            </a:r>
          </a:p>
          <a:p>
            <a:r>
              <a:rPr lang="en-GB" sz="1600" noProof="0" dirty="0"/>
              <a:t>Ludovic </a:t>
            </a:r>
            <a:r>
              <a:rPr lang="en-GB" sz="1600" cap="all" noProof="0" dirty="0"/>
              <a:t>Suttor-Sorel</a:t>
            </a:r>
            <a:r>
              <a:rPr lang="en-GB" sz="1600" noProof="0" dirty="0"/>
              <a:t>, </a:t>
            </a:r>
            <a:r>
              <a:rPr lang="en-GB" sz="1600" noProof="0" dirty="0" err="1"/>
              <a:t>Dezernat</a:t>
            </a:r>
            <a:r>
              <a:rPr lang="en-GB" sz="1600" noProof="0" dirty="0"/>
              <a:t> Zukunft, European Macro Policy Network (EMPN)</a:t>
            </a:r>
          </a:p>
          <a:p>
            <a:endParaRPr lang="en-GB" sz="1600" noProof="0" dirty="0"/>
          </a:p>
        </p:txBody>
      </p:sp>
      <p:pic>
        <p:nvPicPr>
          <p:cNvPr id="1026" name="Picture 2">
            <a:extLst>
              <a:ext uri="{FF2B5EF4-FFF2-40B4-BE49-F238E27FC236}">
                <a16:creationId xmlns:a16="http://schemas.microsoft.com/office/drawing/2014/main" id="{335592C8-3886-F3A5-C6ED-9AE427DB6E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6819" y="2197100"/>
            <a:ext cx="1651000" cy="1651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F16499AD-08C8-2471-473A-70F6F8256F4B}"/>
              </a:ext>
            </a:extLst>
          </p:cNvPr>
          <p:cNvPicPr>
            <a:picLocks noChangeAspect="1"/>
          </p:cNvPicPr>
          <p:nvPr/>
        </p:nvPicPr>
        <p:blipFill>
          <a:blip r:embed="rId5"/>
          <a:stretch>
            <a:fillRect/>
          </a:stretch>
        </p:blipFill>
        <p:spPr>
          <a:xfrm>
            <a:off x="5495181" y="4028203"/>
            <a:ext cx="1906431" cy="1066268"/>
          </a:xfrm>
          <a:prstGeom prst="rect">
            <a:avLst/>
          </a:prstGeom>
        </p:spPr>
      </p:pic>
      <p:pic>
        <p:nvPicPr>
          <p:cNvPr id="13" name="Picture 12">
            <a:extLst>
              <a:ext uri="{FF2B5EF4-FFF2-40B4-BE49-F238E27FC236}">
                <a16:creationId xmlns:a16="http://schemas.microsoft.com/office/drawing/2014/main" id="{07070905-C735-1361-C5EF-4FA754EF5DDC}"/>
              </a:ext>
            </a:extLst>
          </p:cNvPr>
          <p:cNvPicPr>
            <a:picLocks noChangeAspect="1"/>
          </p:cNvPicPr>
          <p:nvPr/>
        </p:nvPicPr>
        <p:blipFill>
          <a:blip r:embed="rId6"/>
          <a:srcRect l="7635" t="14674"/>
          <a:stretch>
            <a:fillRect/>
          </a:stretch>
        </p:blipFill>
        <p:spPr>
          <a:xfrm>
            <a:off x="5321300" y="5274574"/>
            <a:ext cx="2287429" cy="8127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7">
          <a:extLst>
            <a:ext uri="{FF2B5EF4-FFF2-40B4-BE49-F238E27FC236}">
              <a16:creationId xmlns:a16="http://schemas.microsoft.com/office/drawing/2014/main" id="{5B187CD0-2AC4-50AD-3865-0DCD7248ED9E}"/>
            </a:ext>
          </a:extLst>
        </p:cNvPr>
        <p:cNvGrpSpPr/>
        <p:nvPr/>
      </p:nvGrpSpPr>
      <p:grpSpPr>
        <a:xfrm>
          <a:off x="0" y="0"/>
          <a:ext cx="0" cy="0"/>
          <a:chOff x="0" y="0"/>
          <a:chExt cx="0" cy="0"/>
        </a:xfrm>
      </p:grpSpPr>
      <p:sp>
        <p:nvSpPr>
          <p:cNvPr id="231" name="Google Shape;231;p22">
            <a:extLst>
              <a:ext uri="{FF2B5EF4-FFF2-40B4-BE49-F238E27FC236}">
                <a16:creationId xmlns:a16="http://schemas.microsoft.com/office/drawing/2014/main" id="{32DA49D7-77BC-BB1D-1FDB-6F7FE11FB518}"/>
              </a:ext>
            </a:extLst>
          </p:cNvPr>
          <p:cNvSpPr txBox="1">
            <a:spLocks noGrp="1"/>
          </p:cNvSpPr>
          <p:nvPr>
            <p:ph type="sldNum" idx="12"/>
          </p:nvPr>
        </p:nvSpPr>
        <p:spPr>
          <a:xfrm>
            <a:off x="11088825" y="6195975"/>
            <a:ext cx="731700" cy="293700"/>
          </a:xfrm>
          <a:prstGeom prst="rect">
            <a:avLst/>
          </a:prstGeom>
        </p:spPr>
        <p:txBody>
          <a:bodyPr spcFirstLastPara="1" wrap="square" lIns="228600" tIns="91425" rIns="228600" bIns="91425" anchor="t" anchorCtr="0">
            <a:noAutofit/>
          </a:bodyPr>
          <a:lstStyle/>
          <a:p>
            <a:pPr marL="0" lvl="0" indent="0" algn="ctr" rtl="0">
              <a:spcBef>
                <a:spcPts val="0"/>
              </a:spcBef>
              <a:spcAft>
                <a:spcPts val="0"/>
              </a:spcAft>
              <a:buNone/>
            </a:pPr>
            <a:fld id="{00000000-1234-1234-1234-123412341234}" type="slidenum">
              <a:rPr lang="en-GB" noProof="0" smtClean="0"/>
              <a:t>3</a:t>
            </a:fld>
            <a:endParaRPr lang="en-GB" noProof="0" dirty="0"/>
          </a:p>
        </p:txBody>
      </p:sp>
      <p:sp>
        <p:nvSpPr>
          <p:cNvPr id="232" name="Google Shape;232;p22">
            <a:extLst>
              <a:ext uri="{FF2B5EF4-FFF2-40B4-BE49-F238E27FC236}">
                <a16:creationId xmlns:a16="http://schemas.microsoft.com/office/drawing/2014/main" id="{9180ECDB-BF81-97A0-D0AC-5B54BFB0914E}"/>
              </a:ext>
            </a:extLst>
          </p:cNvPr>
          <p:cNvSpPr txBox="1">
            <a:spLocks noGrp="1"/>
          </p:cNvSpPr>
          <p:nvPr>
            <p:ph type="title" idx="2"/>
          </p:nvPr>
        </p:nvSpPr>
        <p:spPr>
          <a:xfrm>
            <a:off x="371400" y="663725"/>
            <a:ext cx="6880300" cy="1831103"/>
          </a:xfrm>
          <a:prstGeom prst="rect">
            <a:avLst/>
          </a:prstGeom>
        </p:spPr>
        <p:txBody>
          <a:bodyPr spcFirstLastPara="1" wrap="square" lIns="0" tIns="91425" rIns="0" bIns="91425" anchor="ctr" anchorCtr="0">
            <a:noAutofit/>
          </a:bodyPr>
          <a:lstStyle/>
          <a:p>
            <a:pPr marL="0" lvl="0" indent="0" algn="l" rtl="0">
              <a:spcBef>
                <a:spcPts val="0"/>
              </a:spcBef>
              <a:spcAft>
                <a:spcPts val="0"/>
              </a:spcAft>
              <a:buNone/>
            </a:pPr>
            <a:r>
              <a:rPr lang="en-GB" sz="2800" b="1" noProof="0" dirty="0"/>
              <a:t>Governing Sovereign Risk in the Euro Area</a:t>
            </a:r>
            <a:br>
              <a:rPr lang="en-GB" sz="2800" b="1" noProof="0" dirty="0"/>
            </a:br>
            <a:r>
              <a:rPr lang="en-GB" sz="2800" b="1" noProof="0" dirty="0"/>
              <a:t>Law and politics of the ECB’s collateral and market stabilisation framework</a:t>
            </a:r>
            <a:br>
              <a:rPr lang="en-GB" sz="2800" b="1" noProof="0" dirty="0"/>
            </a:br>
            <a:endParaRPr lang="en-GB" sz="2800" b="1" noProof="0" dirty="0"/>
          </a:p>
        </p:txBody>
      </p:sp>
      <p:pic>
        <p:nvPicPr>
          <p:cNvPr id="5" name="Picture 4">
            <a:extLst>
              <a:ext uri="{FF2B5EF4-FFF2-40B4-BE49-F238E27FC236}">
                <a16:creationId xmlns:a16="http://schemas.microsoft.com/office/drawing/2014/main" id="{26D30276-A176-D310-D8A3-D644BE7A2004}"/>
              </a:ext>
            </a:extLst>
          </p:cNvPr>
          <p:cNvPicPr>
            <a:picLocks noChangeAspect="1"/>
          </p:cNvPicPr>
          <p:nvPr/>
        </p:nvPicPr>
        <p:blipFill>
          <a:blip r:embed="rId3"/>
          <a:stretch>
            <a:fillRect/>
          </a:stretch>
        </p:blipFill>
        <p:spPr>
          <a:xfrm>
            <a:off x="7458817" y="9050"/>
            <a:ext cx="4733183" cy="6185150"/>
          </a:xfrm>
          <a:prstGeom prst="rect">
            <a:avLst/>
          </a:prstGeom>
        </p:spPr>
      </p:pic>
      <p:sp>
        <p:nvSpPr>
          <p:cNvPr id="8" name="TextBox 7">
            <a:extLst>
              <a:ext uri="{FF2B5EF4-FFF2-40B4-BE49-F238E27FC236}">
                <a16:creationId xmlns:a16="http://schemas.microsoft.com/office/drawing/2014/main" id="{7F158634-9252-916D-5957-94BF93F6AA76}"/>
              </a:ext>
            </a:extLst>
          </p:cNvPr>
          <p:cNvSpPr txBox="1"/>
          <p:nvPr/>
        </p:nvSpPr>
        <p:spPr>
          <a:xfrm>
            <a:off x="971475" y="2893406"/>
            <a:ext cx="6004512" cy="2308324"/>
          </a:xfrm>
          <a:prstGeom prst="rect">
            <a:avLst/>
          </a:prstGeom>
          <a:noFill/>
        </p:spPr>
        <p:txBody>
          <a:bodyPr wrap="square">
            <a:spAutoFit/>
          </a:bodyPr>
          <a:lstStyle/>
          <a:p>
            <a:endParaRPr lang="en-GB" sz="1800" noProof="0" dirty="0">
              <a:latin typeface="Garamond" panose="02020404030301010803" pitchFamily="18" charset="0"/>
            </a:endParaRPr>
          </a:p>
          <a:p>
            <a:pPr marL="114300" indent="0">
              <a:buNone/>
            </a:pPr>
            <a:r>
              <a:rPr lang="en-GB" sz="1800" noProof="0" dirty="0">
                <a:latin typeface="Garamond" panose="02020404030301010803" pitchFamily="18" charset="0"/>
              </a:rPr>
              <a:t>The ECB's treatment of sovereign debt is </a:t>
            </a:r>
            <a:r>
              <a:rPr lang="en-GB" sz="1800" b="1" noProof="0" dirty="0">
                <a:latin typeface="Garamond" panose="02020404030301010803" pitchFamily="18" charset="0"/>
              </a:rPr>
              <a:t>central to euro area financial stability </a:t>
            </a:r>
            <a:r>
              <a:rPr lang="en-GB" sz="1800" noProof="0" dirty="0">
                <a:latin typeface="Garamond" panose="02020404030301010803" pitchFamily="18" charset="0"/>
              </a:rPr>
              <a:t>but involves </a:t>
            </a:r>
            <a:r>
              <a:rPr lang="en-GB" sz="1800" b="1" noProof="0" dirty="0">
                <a:latin typeface="Garamond" panose="02020404030301010803" pitchFamily="18" charset="0"/>
              </a:rPr>
              <a:t>discretionary political choices</a:t>
            </a:r>
            <a:r>
              <a:rPr lang="en-GB" sz="1800" noProof="0" dirty="0">
                <a:latin typeface="Garamond" panose="02020404030301010803" pitchFamily="18" charset="0"/>
              </a:rPr>
              <a:t> often framed as only technical decisions.</a:t>
            </a:r>
          </a:p>
          <a:p>
            <a:pPr marL="114300" indent="0">
              <a:buNone/>
            </a:pPr>
            <a:endParaRPr lang="en-GB" sz="1800" b="1" dirty="0">
              <a:latin typeface="Garamond" panose="02020404030301010803" pitchFamily="18" charset="0"/>
            </a:endParaRPr>
          </a:p>
          <a:p>
            <a:pPr marL="114300" indent="0">
              <a:buNone/>
            </a:pPr>
            <a:r>
              <a:rPr lang="en-GB" sz="1800" b="1" noProof="0" dirty="0">
                <a:latin typeface="Garamond" panose="02020404030301010803" pitchFamily="18" charset="0"/>
              </a:rPr>
              <a:t>Sovereign bond markets are not neutral arenas, but political constructions </a:t>
            </a:r>
            <a:r>
              <a:rPr lang="en-GB" sz="1800" b="1" dirty="0">
                <a:latin typeface="Garamond" panose="02020404030301010803" pitchFamily="18" charset="0"/>
              </a:rPr>
              <a:t>shaped by law, regulation and central bank policies. </a:t>
            </a:r>
          </a:p>
        </p:txBody>
      </p:sp>
    </p:spTree>
    <p:extLst>
      <p:ext uri="{BB962C8B-B14F-4D97-AF65-F5344CB8AC3E}">
        <p14:creationId xmlns:p14="http://schemas.microsoft.com/office/powerpoint/2010/main" val="2030312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0"/>
          <p:cNvSpPr txBox="1">
            <a:spLocks noGrp="1"/>
          </p:cNvSpPr>
          <p:nvPr>
            <p:ph type="title" idx="13"/>
          </p:nvPr>
        </p:nvSpPr>
        <p:spPr>
          <a:xfrm>
            <a:off x="371400" y="9050"/>
            <a:ext cx="9715800" cy="718500"/>
          </a:xfrm>
          <a:prstGeom prst="rect">
            <a:avLst/>
          </a:prstGeom>
        </p:spPr>
        <p:txBody>
          <a:bodyPr spcFirstLastPara="1" wrap="square" lIns="0" tIns="91425" rIns="0" bIns="91425" anchor="ctr" anchorCtr="0">
            <a:noAutofit/>
          </a:bodyPr>
          <a:lstStyle/>
          <a:p>
            <a:pPr marL="0" lvl="0" indent="0" algn="l" rtl="0">
              <a:spcBef>
                <a:spcPts val="0"/>
              </a:spcBef>
              <a:spcAft>
                <a:spcPts val="0"/>
              </a:spcAft>
              <a:buNone/>
            </a:pPr>
            <a:r>
              <a:rPr lang="en-GB" dirty="0"/>
              <a:t>The p</a:t>
            </a:r>
            <a:r>
              <a:rPr lang="en-GB" noProof="0" dirty="0" err="1"/>
              <a:t>uzzle</a:t>
            </a:r>
            <a:r>
              <a:rPr lang="en-GB" noProof="0" dirty="0"/>
              <a:t> of sovereign debt in ECB Monetary Policy</a:t>
            </a:r>
          </a:p>
        </p:txBody>
      </p:sp>
      <p:sp>
        <p:nvSpPr>
          <p:cNvPr id="322" name="Google Shape;322;p30"/>
          <p:cNvSpPr txBox="1">
            <a:spLocks noGrp="1"/>
          </p:cNvSpPr>
          <p:nvPr>
            <p:ph type="subTitle" idx="7"/>
          </p:nvPr>
        </p:nvSpPr>
        <p:spPr>
          <a:xfrm>
            <a:off x="3499757" y="5061688"/>
            <a:ext cx="2592858" cy="346200"/>
          </a:xfrm>
          <a:prstGeom prst="rect">
            <a:avLst/>
          </a:prstGeom>
        </p:spPr>
        <p:txBody>
          <a:bodyPr spcFirstLastPara="1" wrap="square" lIns="228600" tIns="91425" rIns="118850" bIns="91425" anchor="b" anchorCtr="0">
            <a:noAutofit/>
          </a:bodyPr>
          <a:lstStyle/>
          <a:p>
            <a:pPr marL="0" lvl="0" indent="0" rtl="0">
              <a:spcBef>
                <a:spcPts val="1000"/>
              </a:spcBef>
              <a:spcAft>
                <a:spcPts val="0"/>
              </a:spcAft>
              <a:buNone/>
            </a:pPr>
            <a:r>
              <a:rPr lang="en-GB" sz="2000" noProof="0" dirty="0">
                <a:solidFill>
                  <a:srgbClr val="081436"/>
                </a:solidFill>
                <a:latin typeface="Garamond" panose="02020404030301010803" pitchFamily="18" charset="0"/>
              </a:rPr>
              <a:t>Sovereign debt </a:t>
            </a:r>
            <a:r>
              <a:rPr lang="en-GB" sz="2000" dirty="0">
                <a:solidFill>
                  <a:srgbClr val="081436"/>
                </a:solidFill>
                <a:latin typeface="Garamond" panose="02020404030301010803" pitchFamily="18" charset="0"/>
              </a:rPr>
              <a:t>playing a key role </a:t>
            </a:r>
            <a:r>
              <a:rPr lang="en-GB" sz="2000" noProof="0" dirty="0">
                <a:solidFill>
                  <a:srgbClr val="081436"/>
                </a:solidFill>
                <a:latin typeface="Garamond" panose="02020404030301010803" pitchFamily="18" charset="0"/>
              </a:rPr>
              <a:t>in monetary policy operations and financial market stability</a:t>
            </a:r>
          </a:p>
        </p:txBody>
      </p:sp>
      <p:sp>
        <p:nvSpPr>
          <p:cNvPr id="326" name="Google Shape;326;p30"/>
          <p:cNvSpPr txBox="1">
            <a:spLocks noGrp="1"/>
          </p:cNvSpPr>
          <p:nvPr>
            <p:ph type="subTitle" idx="6"/>
          </p:nvPr>
        </p:nvSpPr>
        <p:spPr>
          <a:xfrm>
            <a:off x="244137" y="4404463"/>
            <a:ext cx="2733600" cy="346200"/>
          </a:xfrm>
          <a:prstGeom prst="rect">
            <a:avLst/>
          </a:prstGeom>
        </p:spPr>
        <p:txBody>
          <a:bodyPr spcFirstLastPara="1" wrap="square" lIns="228600" tIns="91425" rIns="118850" bIns="91425" anchor="b" anchorCtr="0">
            <a:noAutofit/>
          </a:bodyPr>
          <a:lstStyle/>
          <a:p>
            <a:pPr marL="0" lvl="0" indent="0" rtl="0">
              <a:spcBef>
                <a:spcPts val="1000"/>
              </a:spcBef>
              <a:spcAft>
                <a:spcPts val="0"/>
              </a:spcAft>
              <a:buNone/>
            </a:pPr>
            <a:r>
              <a:rPr lang="en-GB" sz="2000" noProof="0" dirty="0">
                <a:solidFill>
                  <a:srgbClr val="081436"/>
                </a:solidFill>
                <a:latin typeface="Garamond" panose="02020404030301010803" pitchFamily="18" charset="0"/>
              </a:rPr>
              <a:t>EMU’s asymmetric design &amp; reliance</a:t>
            </a:r>
            <a:r>
              <a:rPr lang="en-GB" sz="2000" dirty="0">
                <a:solidFill>
                  <a:srgbClr val="081436"/>
                </a:solidFill>
                <a:latin typeface="Garamond" panose="02020404030301010803" pitchFamily="18" charset="0"/>
              </a:rPr>
              <a:t> on market discipline</a:t>
            </a:r>
            <a:endParaRPr lang="en-GB" sz="2000" noProof="0" dirty="0">
              <a:solidFill>
                <a:srgbClr val="081436"/>
              </a:solidFill>
              <a:latin typeface="Garamond" panose="02020404030301010803" pitchFamily="18" charset="0"/>
            </a:endParaRPr>
          </a:p>
        </p:txBody>
      </p:sp>
      <p:sp>
        <p:nvSpPr>
          <p:cNvPr id="3" name="Subtitle 2">
            <a:extLst>
              <a:ext uri="{FF2B5EF4-FFF2-40B4-BE49-F238E27FC236}">
                <a16:creationId xmlns:a16="http://schemas.microsoft.com/office/drawing/2014/main" id="{89E44EF2-BEE3-2874-65AF-62BEC7DBB183}"/>
              </a:ext>
            </a:extLst>
          </p:cNvPr>
          <p:cNvSpPr>
            <a:spLocks noGrp="1"/>
          </p:cNvSpPr>
          <p:nvPr>
            <p:ph type="subTitle" idx="8"/>
          </p:nvPr>
        </p:nvSpPr>
        <p:spPr>
          <a:xfrm>
            <a:off x="6474095" y="4477488"/>
            <a:ext cx="1926956" cy="346200"/>
          </a:xfrm>
        </p:spPr>
        <p:txBody>
          <a:bodyPr/>
          <a:lstStyle/>
          <a:p>
            <a:pPr marL="100013" indent="-12700"/>
            <a:r>
              <a:rPr lang="en-US" sz="2000" dirty="0">
                <a:solidFill>
                  <a:srgbClr val="081436"/>
                </a:solidFill>
                <a:latin typeface="Garamond" panose="02020404030301010803" pitchFamily="18" charset="0"/>
              </a:rPr>
              <a:t>Legal vagueness and ECB’s discretion</a:t>
            </a:r>
          </a:p>
        </p:txBody>
      </p:sp>
      <p:sp>
        <p:nvSpPr>
          <p:cNvPr id="13" name="Subtitle 2">
            <a:extLst>
              <a:ext uri="{FF2B5EF4-FFF2-40B4-BE49-F238E27FC236}">
                <a16:creationId xmlns:a16="http://schemas.microsoft.com/office/drawing/2014/main" id="{DB830CCF-2E9A-FBC2-A5D0-9A4B083137CD}"/>
              </a:ext>
            </a:extLst>
          </p:cNvPr>
          <p:cNvSpPr txBox="1">
            <a:spLocks/>
          </p:cNvSpPr>
          <p:nvPr/>
        </p:nvSpPr>
        <p:spPr>
          <a:xfrm>
            <a:off x="8984615" y="2271713"/>
            <a:ext cx="2773998" cy="3857625"/>
          </a:xfrm>
          <a:prstGeom prst="rect">
            <a:avLst/>
          </a:prstGeom>
          <a:solidFill>
            <a:srgbClr val="081436"/>
          </a:solidFill>
          <a:ln>
            <a:noFill/>
          </a:ln>
        </p:spPr>
        <p:txBody>
          <a:bodyPr spcFirstLastPara="1" wrap="square" lIns="228600" tIns="91425" rIns="118850" bIns="91425" anchor="ctr" anchorCtr="0">
            <a:noAutofit/>
          </a:bodyPr>
          <a:lstStyle>
            <a:defPPr marR="0" lvl="0" algn="l" rtl="0">
              <a:lnSpc>
                <a:spcPct val="100000"/>
              </a:lnSpc>
              <a:spcBef>
                <a:spcPts val="0"/>
              </a:spcBef>
              <a:spcAft>
                <a:spcPts val="0"/>
              </a:spcAft>
            </a:defPPr>
            <a:lvl1pPr marL="457200" marR="0" lvl="0" indent="-323850" algn="l" rtl="0">
              <a:lnSpc>
                <a:spcPct val="120000"/>
              </a:lnSpc>
              <a:spcBef>
                <a:spcPts val="1000"/>
              </a:spcBef>
              <a:spcAft>
                <a:spcPts val="0"/>
              </a:spcAft>
              <a:buClr>
                <a:srgbClr val="FFA500"/>
              </a:buClr>
              <a:buSzPts val="1200"/>
              <a:buFont typeface="Arial"/>
              <a:buNone/>
              <a:defRPr sz="1200" b="1" i="0" u="none" strike="noStrike" cap="none">
                <a:solidFill>
                  <a:srgbClr val="FFA500"/>
                </a:solidFill>
                <a:latin typeface="Arial"/>
                <a:ea typeface="Arial"/>
                <a:cs typeface="Arial"/>
                <a:sym typeface="Arial"/>
              </a:defRPr>
            </a:lvl1pPr>
            <a:lvl2pPr marL="914400" marR="0" lvl="1"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2pPr>
            <a:lvl3pPr marL="1371600" marR="0" lvl="2"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3pPr>
            <a:lvl4pPr marL="1828800" marR="0" lvl="3"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4pPr>
            <a:lvl5pPr marL="2286000" marR="0" lvl="4"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5pPr>
            <a:lvl6pPr marL="2743200" marR="0" lvl="5"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6pPr>
            <a:lvl7pPr marL="3200400" marR="0" lvl="6"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7pPr>
            <a:lvl8pPr marL="3657600" marR="0" lvl="7"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8pPr>
            <a:lvl9pPr marL="4114800" marR="0" lvl="8" indent="-323850" algn="l" rtl="0">
              <a:lnSpc>
                <a:spcPct val="120000"/>
              </a:lnSpc>
              <a:spcBef>
                <a:spcPts val="1000"/>
              </a:spcBef>
              <a:spcAft>
                <a:spcPts val="0"/>
              </a:spcAft>
              <a:buClr>
                <a:srgbClr val="FFA500"/>
              </a:buClr>
              <a:buSzPts val="1200"/>
              <a:buFont typeface="Arial"/>
              <a:buNone/>
              <a:defRPr sz="1200" b="0" i="0" u="none" strike="noStrike" cap="none">
                <a:solidFill>
                  <a:srgbClr val="FFA500"/>
                </a:solidFill>
                <a:latin typeface="Arial"/>
                <a:ea typeface="Arial"/>
                <a:cs typeface="Arial"/>
                <a:sym typeface="Arial"/>
              </a:defRPr>
            </a:lvl9pPr>
          </a:lstStyle>
          <a:p>
            <a:pPr marL="100013" indent="-12700">
              <a:lnSpc>
                <a:spcPct val="100000"/>
              </a:lnSpc>
            </a:pPr>
            <a:r>
              <a:rPr lang="en-US" sz="1800" dirty="0">
                <a:latin typeface="Garamond" panose="02020404030301010803" pitchFamily="18" charset="0"/>
              </a:rPr>
              <a:t>A </a:t>
            </a:r>
            <a:r>
              <a:rPr lang="en-US" sz="2000" dirty="0">
                <a:latin typeface="Garamond" panose="02020404030301010803" pitchFamily="18" charset="0"/>
              </a:rPr>
              <a:t>democratic </a:t>
            </a:r>
            <a:r>
              <a:rPr lang="en-US" sz="2000" dirty="0" err="1">
                <a:latin typeface="Garamond" panose="02020404030301010803" pitchFamily="18" charset="0"/>
              </a:rPr>
              <a:t>authorisation</a:t>
            </a:r>
            <a:r>
              <a:rPr lang="en-US" sz="2000" dirty="0">
                <a:latin typeface="Garamond" panose="02020404030301010803" pitchFamily="18" charset="0"/>
              </a:rPr>
              <a:t> gap </a:t>
            </a:r>
            <a:r>
              <a:rPr lang="en-US" sz="1800" dirty="0">
                <a:latin typeface="Garamond" panose="02020404030301010803" pitchFamily="18" charset="0"/>
              </a:rPr>
              <a:t>in how ECB integrates sovereign debt in its monetary operations.</a:t>
            </a:r>
          </a:p>
          <a:p>
            <a:pPr marL="100013" indent="-12700">
              <a:lnSpc>
                <a:spcPct val="100000"/>
              </a:lnSpc>
            </a:pPr>
            <a:endParaRPr lang="en-US" sz="1700" dirty="0">
              <a:latin typeface="Garamond" panose="02020404030301010803"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F9FA4743-E3A1-421F-7895-9E6F450149A9}"/>
            </a:ext>
          </a:extLst>
        </p:cNvPr>
        <p:cNvGrpSpPr/>
        <p:nvPr/>
      </p:nvGrpSpPr>
      <p:grpSpPr>
        <a:xfrm>
          <a:off x="0" y="0"/>
          <a:ext cx="0" cy="0"/>
          <a:chOff x="0" y="0"/>
          <a:chExt cx="0" cy="0"/>
        </a:xfrm>
      </p:grpSpPr>
      <p:sp>
        <p:nvSpPr>
          <p:cNvPr id="264" name="Google Shape;264;p25">
            <a:extLst>
              <a:ext uri="{FF2B5EF4-FFF2-40B4-BE49-F238E27FC236}">
                <a16:creationId xmlns:a16="http://schemas.microsoft.com/office/drawing/2014/main" id="{F3D5DAB0-349F-D94E-F64B-05575678EF90}"/>
              </a:ext>
            </a:extLst>
          </p:cNvPr>
          <p:cNvSpPr txBox="1">
            <a:spLocks noGrp="1"/>
          </p:cNvSpPr>
          <p:nvPr>
            <p:ph type="title" idx="3"/>
          </p:nvPr>
        </p:nvSpPr>
        <p:spPr>
          <a:xfrm>
            <a:off x="371400" y="9050"/>
            <a:ext cx="9715800" cy="718500"/>
          </a:xfrm>
          <a:prstGeom prst="rect">
            <a:avLst/>
          </a:prstGeom>
        </p:spPr>
        <p:txBody>
          <a:bodyPr spcFirstLastPara="1" wrap="square" lIns="0" tIns="91425" rIns="91425" bIns="91425" anchor="ctr" anchorCtr="0">
            <a:noAutofit/>
          </a:bodyPr>
          <a:lstStyle/>
          <a:p>
            <a:pPr marL="0" lvl="0" indent="0" algn="l" rtl="0">
              <a:spcBef>
                <a:spcPts val="0"/>
              </a:spcBef>
              <a:spcAft>
                <a:spcPts val="0"/>
              </a:spcAft>
              <a:buNone/>
            </a:pPr>
            <a:r>
              <a:rPr lang="en-GB" sz="2800" dirty="0"/>
              <a:t>Policy design choices in collateral and market stabilisation policies</a:t>
            </a:r>
            <a:endParaRPr lang="en-GB" sz="2800" noProof="0" dirty="0"/>
          </a:p>
        </p:txBody>
      </p:sp>
      <p:sp>
        <p:nvSpPr>
          <p:cNvPr id="266" name="Google Shape;266;p25">
            <a:extLst>
              <a:ext uri="{FF2B5EF4-FFF2-40B4-BE49-F238E27FC236}">
                <a16:creationId xmlns:a16="http://schemas.microsoft.com/office/drawing/2014/main" id="{65B752E4-9EBF-A4AB-D5F1-D6159AA8AFD4}"/>
              </a:ext>
            </a:extLst>
          </p:cNvPr>
          <p:cNvSpPr txBox="1">
            <a:spLocks noGrp="1"/>
          </p:cNvSpPr>
          <p:nvPr>
            <p:ph type="sldNum" idx="12"/>
          </p:nvPr>
        </p:nvSpPr>
        <p:spPr>
          <a:xfrm>
            <a:off x="11088825" y="6195975"/>
            <a:ext cx="731700" cy="293700"/>
          </a:xfrm>
          <a:prstGeom prst="rect">
            <a:avLst/>
          </a:prstGeom>
        </p:spPr>
        <p:txBody>
          <a:bodyPr spcFirstLastPara="1" wrap="square" lIns="228600" tIns="91425" rIns="228600" bIns="91425" anchor="t" anchorCtr="0">
            <a:noAutofit/>
          </a:bodyPr>
          <a:lstStyle/>
          <a:p>
            <a:pPr marL="0" lvl="0" indent="0" algn="ctr" rtl="0">
              <a:spcBef>
                <a:spcPts val="0"/>
              </a:spcBef>
              <a:spcAft>
                <a:spcPts val="0"/>
              </a:spcAft>
              <a:buNone/>
            </a:pPr>
            <a:fld id="{00000000-1234-1234-1234-123412341234}" type="slidenum">
              <a:rPr lang="en-GB" noProof="0" smtClean="0"/>
              <a:t>5</a:t>
            </a:fld>
            <a:endParaRPr lang="en-GB" noProof="0" dirty="0"/>
          </a:p>
        </p:txBody>
      </p:sp>
      <p:sp>
        <p:nvSpPr>
          <p:cNvPr id="9" name="Rectangle 3">
            <a:extLst>
              <a:ext uri="{FF2B5EF4-FFF2-40B4-BE49-F238E27FC236}">
                <a16:creationId xmlns:a16="http://schemas.microsoft.com/office/drawing/2014/main" id="{4D345E4C-CD13-15E5-1D73-9CB223EFEBC5}"/>
              </a:ext>
            </a:extLst>
          </p:cNvPr>
          <p:cNvSpPr>
            <a:spLocks noChangeArrowheads="1"/>
          </p:cNvSpPr>
          <p:nvPr/>
        </p:nvSpPr>
        <p:spPr bwMode="auto">
          <a:xfrm>
            <a:off x="5229300" y="307461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Text Placeholder 1">
            <a:extLst>
              <a:ext uri="{FF2B5EF4-FFF2-40B4-BE49-F238E27FC236}">
                <a16:creationId xmlns:a16="http://schemas.microsoft.com/office/drawing/2014/main" id="{CC6D8D95-7A5A-749E-5935-55F12C6B9F38}"/>
              </a:ext>
            </a:extLst>
          </p:cNvPr>
          <p:cNvSpPr>
            <a:spLocks noGrp="1"/>
          </p:cNvSpPr>
          <p:nvPr>
            <p:ph type="body" idx="1"/>
          </p:nvPr>
        </p:nvSpPr>
        <p:spPr>
          <a:xfrm>
            <a:off x="68254" y="904610"/>
            <a:ext cx="5072388" cy="5254400"/>
          </a:xfrm>
        </p:spPr>
        <p:txBody>
          <a:bodyPr/>
          <a:lstStyle/>
          <a:p>
            <a:pPr>
              <a:buClr>
                <a:srgbClr val="FFA500"/>
              </a:buClr>
            </a:pPr>
            <a:r>
              <a:rPr lang="en-GB" sz="1800" b="1" noProof="0" dirty="0">
                <a:latin typeface="Garamond" panose="02020404030301010803" pitchFamily="18" charset="0"/>
              </a:rPr>
              <a:t>Market stabilisation policies operate within a system the ECB helps to create (including through </a:t>
            </a:r>
            <a:r>
              <a:rPr lang="en-GB" sz="1800" b="1" dirty="0">
                <a:latin typeface="Garamond" panose="02020404030301010803" pitchFamily="18" charset="0"/>
              </a:rPr>
              <a:t>collateral policy)</a:t>
            </a:r>
          </a:p>
          <a:p>
            <a:pPr>
              <a:buClr>
                <a:srgbClr val="FFA500"/>
              </a:buClr>
            </a:pPr>
            <a:r>
              <a:rPr lang="en-GB" sz="1800" dirty="0" err="1">
                <a:latin typeface="Garamond" panose="02020404030301010803" pitchFamily="18" charset="0"/>
                <a:sym typeface="Wingdings" pitchFamily="2" charset="2"/>
              </a:rPr>
              <a:t>Eurosystem’s</a:t>
            </a:r>
            <a:r>
              <a:rPr lang="en-GB" sz="1800" dirty="0">
                <a:latin typeface="Garamond" panose="02020404030301010803" pitchFamily="18" charset="0"/>
                <a:sym typeface="Wingdings" pitchFamily="2" charset="2"/>
              </a:rPr>
              <a:t> </a:t>
            </a:r>
            <a:r>
              <a:rPr lang="en-GB" sz="1800" b="1" dirty="0">
                <a:latin typeface="Garamond" panose="02020404030301010803" pitchFamily="18" charset="0"/>
                <a:sym typeface="Wingdings" pitchFamily="2" charset="2"/>
              </a:rPr>
              <a:t>market-based treatment of sovereign debt</a:t>
            </a:r>
            <a:r>
              <a:rPr lang="en-GB" sz="1800" dirty="0">
                <a:latin typeface="Garamond" panose="02020404030301010803" pitchFamily="18" charset="0"/>
                <a:sym typeface="Wingdings" pitchFamily="2" charset="2"/>
              </a:rPr>
              <a:t> played a central role in the 2010-2012 euro area crisis </a:t>
            </a:r>
            <a:r>
              <a:rPr lang="en-GB" sz="1800" i="1" dirty="0">
                <a:latin typeface="Garamond" panose="02020404030301010803" pitchFamily="18" charset="0"/>
                <a:sym typeface="Wingdings" pitchFamily="2" charset="2"/>
              </a:rPr>
              <a:t>(e.g. De Grauwe, 2011; Gabor and Ban, 2016; Orphanides, 2014)</a:t>
            </a:r>
            <a:endParaRPr lang="en-GB" sz="1800" b="1" i="1" noProof="0" dirty="0">
              <a:latin typeface="Garamond" panose="02020404030301010803" pitchFamily="18" charset="0"/>
            </a:endParaRPr>
          </a:p>
          <a:p>
            <a:pPr>
              <a:buClr>
                <a:srgbClr val="FFA500"/>
              </a:buClr>
            </a:pPr>
            <a:r>
              <a:rPr lang="en-GB" sz="1800" noProof="0" dirty="0">
                <a:latin typeface="Garamond" panose="02020404030301010803" pitchFamily="18" charset="0"/>
              </a:rPr>
              <a:t>Many of the market stabilisation</a:t>
            </a:r>
            <a:r>
              <a:rPr lang="en-GB" sz="1800" b="1" noProof="0" dirty="0">
                <a:latin typeface="Garamond" panose="02020404030301010803" pitchFamily="18" charset="0"/>
              </a:rPr>
              <a:t> policies’ design choices</a:t>
            </a:r>
            <a:r>
              <a:rPr lang="en-GB" sz="1800" noProof="0" dirty="0">
                <a:latin typeface="Garamond" panose="02020404030301010803" pitchFamily="18" charset="0"/>
              </a:rPr>
              <a:t> (eligibility, haircuts, activation conditions) have been framed as technical choices</a:t>
            </a:r>
          </a:p>
          <a:p>
            <a:pPr>
              <a:buClr>
                <a:srgbClr val="FFA500"/>
              </a:buClr>
            </a:pPr>
            <a:r>
              <a:rPr lang="en-GB" sz="1800" noProof="0" dirty="0">
                <a:latin typeface="Garamond" panose="02020404030301010803" pitchFamily="18" charset="0"/>
              </a:rPr>
              <a:t>These </a:t>
            </a:r>
            <a:r>
              <a:rPr lang="en-GB" sz="1800" b="1" noProof="0" dirty="0">
                <a:latin typeface="Garamond" panose="02020404030301010803" pitchFamily="18" charset="0"/>
              </a:rPr>
              <a:t>choices are often insufficiently documented and explained </a:t>
            </a:r>
            <a:r>
              <a:rPr lang="en-GB" sz="1800" dirty="0">
                <a:latin typeface="Garamond" panose="02020404030301010803" pitchFamily="18" charset="0"/>
              </a:rPr>
              <a:t>(</a:t>
            </a:r>
            <a:r>
              <a:rPr lang="en-GB" sz="1800" noProof="0" dirty="0">
                <a:latin typeface="Garamond" panose="02020404030301010803" pitchFamily="18" charset="0"/>
              </a:rPr>
              <a:t>especially to the public) </a:t>
            </a:r>
          </a:p>
        </p:txBody>
      </p:sp>
      <p:sp>
        <p:nvSpPr>
          <p:cNvPr id="3" name="Rectangle 2">
            <a:extLst>
              <a:ext uri="{FF2B5EF4-FFF2-40B4-BE49-F238E27FC236}">
                <a16:creationId xmlns:a16="http://schemas.microsoft.com/office/drawing/2014/main" id="{A66F48B1-F7AE-86D5-9555-177E14D2CED6}"/>
              </a:ext>
            </a:extLst>
          </p:cNvPr>
          <p:cNvSpPr>
            <a:spLocks noChangeArrowheads="1"/>
          </p:cNvSpPr>
          <p:nvPr/>
        </p:nvSpPr>
        <p:spPr bwMode="auto">
          <a:xfrm>
            <a:off x="6096000" y="4069149"/>
            <a:ext cx="691112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1" u="none" strike="noStrike" cap="none" normalizeH="0" baseline="0" dirty="0">
                <a:ln>
                  <a:noFill/>
                </a:ln>
                <a:solidFill>
                  <a:srgbClr val="081436"/>
                </a:solidFill>
                <a:effectLst/>
                <a:latin typeface="Garamond" panose="02020404030301010803" pitchFamily="18" charset="0"/>
                <a:ea typeface="Times New Roman" panose="02020603050405020304" pitchFamily="18" charset="0"/>
                <a:cs typeface="Times New Roman" panose="02020603050405020304" pitchFamily="18" charset="0"/>
              </a:rPr>
              <a:t>The ECB’s market </a:t>
            </a:r>
            <a:r>
              <a:rPr kumimoji="0" lang="en-GB" sz="1600" b="1" i="1" u="none" strike="noStrike" cap="none" normalizeH="0" baseline="0" noProof="0" dirty="0">
                <a:ln>
                  <a:noFill/>
                </a:ln>
                <a:solidFill>
                  <a:srgbClr val="081436"/>
                </a:solidFill>
                <a:effectLst/>
                <a:latin typeface="Garamond" panose="02020404030301010803" pitchFamily="18" charset="0"/>
                <a:ea typeface="Times New Roman" panose="02020603050405020304" pitchFamily="18" charset="0"/>
                <a:cs typeface="Times New Roman" panose="02020603050405020304" pitchFamily="18" charset="0"/>
              </a:rPr>
              <a:t>stabilisation</a:t>
            </a:r>
            <a:r>
              <a:rPr kumimoji="0" lang="en-US" altLang="en-US" sz="1600" b="1" i="1" u="none" strike="noStrike" cap="none" normalizeH="0" baseline="0" dirty="0">
                <a:ln>
                  <a:noFill/>
                </a:ln>
                <a:solidFill>
                  <a:srgbClr val="081436"/>
                </a:solidFill>
                <a:effectLst/>
                <a:latin typeface="Garamond" panose="02020404030301010803" pitchFamily="18" charset="0"/>
                <a:ea typeface="Times New Roman" panose="02020603050405020304" pitchFamily="18" charset="0"/>
                <a:cs typeface="Times New Roman" panose="02020603050405020304" pitchFamily="18" charset="0"/>
              </a:rPr>
              <a:t> tools timeline</a:t>
            </a:r>
            <a:endParaRPr kumimoji="0" lang="en-US" altLang="en-US" sz="1600" b="1" i="1" u="none" strike="noStrike" cap="none" normalizeH="0" baseline="0" dirty="0">
              <a:ln>
                <a:noFill/>
              </a:ln>
              <a:solidFill>
                <a:srgbClr val="081436"/>
              </a:solidFill>
              <a:effectLst/>
              <a:latin typeface="Garamond" panose="02020404030301010803"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81436"/>
                </a:solidFill>
                <a:effectLst/>
                <a:latin typeface="EuropeaEco"/>
                <a:ea typeface="Times New Roman" panose="02020603050405020304" pitchFamily="18" charset="0"/>
                <a:cs typeface="Calibri" panose="020F0502020204030204" pitchFamily="34" charset="0"/>
              </a:rPr>
              <a:t> </a:t>
            </a:r>
            <a:endParaRPr kumimoji="0" lang="en-US" altLang="en-US" sz="1800" b="0" i="0" u="none" strike="noStrike" cap="none" normalizeH="0" baseline="0" dirty="0">
              <a:ln>
                <a:noFill/>
              </a:ln>
              <a:solidFill>
                <a:srgbClr val="081436"/>
              </a:solidFill>
              <a:effectLst/>
              <a:latin typeface="Arial" panose="020B0604020202020204" pitchFamily="34" charset="0"/>
            </a:endParaRPr>
          </a:p>
        </p:txBody>
      </p:sp>
      <p:pic>
        <p:nvPicPr>
          <p:cNvPr id="5121" name="Picture 4" descr="A graph of a market stabilizing tool&#10;&#10;AI-generated content may be incorrect.">
            <a:extLst>
              <a:ext uri="{FF2B5EF4-FFF2-40B4-BE49-F238E27FC236}">
                <a16:creationId xmlns:a16="http://schemas.microsoft.com/office/drawing/2014/main" id="{08FEAA4F-E12C-786E-6143-06995152DDC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49" t="26071" r="3512" b="6781"/>
          <a:stretch>
            <a:fillRect/>
          </a:stretch>
        </p:blipFill>
        <p:spPr bwMode="auto">
          <a:xfrm>
            <a:off x="5943599" y="4485081"/>
            <a:ext cx="5876926" cy="2173816"/>
          </a:xfrm>
          <a:prstGeom prst="rect">
            <a:avLst/>
          </a:prstGeom>
          <a:noFill/>
          <a:extLst>
            <a:ext uri="{909E8E84-426E-40DD-AFC4-6F175D3DCCD1}">
              <a14:hiddenFill xmlns:a14="http://schemas.microsoft.com/office/drawing/2010/main">
                <a:solidFill>
                  <a:srgbClr val="FFFFFF"/>
                </a:solidFill>
              </a14:hiddenFill>
            </a:ext>
          </a:extLst>
        </p:spPr>
      </p:pic>
      <p:pic>
        <p:nvPicPr>
          <p:cNvPr id="4" name="drawing" descr="A graph showing the spread of the core and peripery euro area&#10;&#10;AI-generated content may be incorrect.">
            <a:extLst>
              <a:ext uri="{FF2B5EF4-FFF2-40B4-BE49-F238E27FC236}">
                <a16:creationId xmlns:a16="http://schemas.microsoft.com/office/drawing/2014/main" id="{E0A56923-CA13-0DF1-B912-A69F0DBC5BA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9300" y="814126"/>
            <a:ext cx="4566419" cy="33028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535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1553ED25-8626-620F-C366-13353C8E6627}"/>
            </a:ext>
          </a:extLst>
        </p:cNvPr>
        <p:cNvGrpSpPr/>
        <p:nvPr/>
      </p:nvGrpSpPr>
      <p:grpSpPr>
        <a:xfrm>
          <a:off x="0" y="0"/>
          <a:ext cx="0" cy="0"/>
          <a:chOff x="0" y="0"/>
          <a:chExt cx="0" cy="0"/>
        </a:xfrm>
      </p:grpSpPr>
      <p:sp>
        <p:nvSpPr>
          <p:cNvPr id="264" name="Google Shape;264;p25">
            <a:extLst>
              <a:ext uri="{FF2B5EF4-FFF2-40B4-BE49-F238E27FC236}">
                <a16:creationId xmlns:a16="http://schemas.microsoft.com/office/drawing/2014/main" id="{70359DAD-4446-A658-6A35-701A175E1471}"/>
              </a:ext>
            </a:extLst>
          </p:cNvPr>
          <p:cNvSpPr txBox="1">
            <a:spLocks noGrp="1"/>
          </p:cNvSpPr>
          <p:nvPr>
            <p:ph type="title" idx="3"/>
          </p:nvPr>
        </p:nvSpPr>
        <p:spPr>
          <a:xfrm>
            <a:off x="371400" y="9050"/>
            <a:ext cx="9715800" cy="718500"/>
          </a:xfrm>
          <a:prstGeom prst="rect">
            <a:avLst/>
          </a:prstGeom>
        </p:spPr>
        <p:txBody>
          <a:bodyPr spcFirstLastPara="1" wrap="square" lIns="0" tIns="91425" rIns="91425" bIns="91425" anchor="ctr" anchorCtr="0">
            <a:noAutofit/>
          </a:bodyPr>
          <a:lstStyle/>
          <a:p>
            <a:pPr marL="0" lvl="0" indent="0" algn="l" rtl="0">
              <a:spcBef>
                <a:spcPts val="0"/>
              </a:spcBef>
              <a:spcAft>
                <a:spcPts val="0"/>
              </a:spcAft>
              <a:buNone/>
            </a:pPr>
            <a:r>
              <a:rPr lang="en-GB" dirty="0"/>
              <a:t>Policy design choices in market stabilisation policies</a:t>
            </a:r>
            <a:endParaRPr lang="en-GB" noProof="0" dirty="0"/>
          </a:p>
        </p:txBody>
      </p:sp>
      <p:sp>
        <p:nvSpPr>
          <p:cNvPr id="266" name="Google Shape;266;p25">
            <a:extLst>
              <a:ext uri="{FF2B5EF4-FFF2-40B4-BE49-F238E27FC236}">
                <a16:creationId xmlns:a16="http://schemas.microsoft.com/office/drawing/2014/main" id="{FAF5A296-10DF-67E4-5DE3-1A147DC5849E}"/>
              </a:ext>
            </a:extLst>
          </p:cNvPr>
          <p:cNvSpPr txBox="1">
            <a:spLocks noGrp="1"/>
          </p:cNvSpPr>
          <p:nvPr>
            <p:ph type="sldNum" idx="12"/>
          </p:nvPr>
        </p:nvSpPr>
        <p:spPr>
          <a:xfrm>
            <a:off x="11088825" y="6195975"/>
            <a:ext cx="731700" cy="293700"/>
          </a:xfrm>
          <a:prstGeom prst="rect">
            <a:avLst/>
          </a:prstGeom>
        </p:spPr>
        <p:txBody>
          <a:bodyPr spcFirstLastPara="1" wrap="square" lIns="228600" tIns="91425" rIns="228600" bIns="91425" anchor="t" anchorCtr="0">
            <a:noAutofit/>
          </a:bodyPr>
          <a:lstStyle/>
          <a:p>
            <a:pPr marL="0" lvl="0" indent="0" algn="ctr" rtl="0">
              <a:spcBef>
                <a:spcPts val="0"/>
              </a:spcBef>
              <a:spcAft>
                <a:spcPts val="0"/>
              </a:spcAft>
              <a:buNone/>
            </a:pPr>
            <a:fld id="{00000000-1234-1234-1234-123412341234}" type="slidenum">
              <a:rPr lang="en-GB" noProof="0" smtClean="0"/>
              <a:t>6</a:t>
            </a:fld>
            <a:endParaRPr lang="en-GB" noProof="0" dirty="0"/>
          </a:p>
        </p:txBody>
      </p:sp>
      <p:sp>
        <p:nvSpPr>
          <p:cNvPr id="9" name="Rectangle 3">
            <a:extLst>
              <a:ext uri="{FF2B5EF4-FFF2-40B4-BE49-F238E27FC236}">
                <a16:creationId xmlns:a16="http://schemas.microsoft.com/office/drawing/2014/main" id="{329DD0AA-6744-13CB-AD45-B1A5A89428B9}"/>
              </a:ext>
            </a:extLst>
          </p:cNvPr>
          <p:cNvSpPr>
            <a:spLocks noChangeArrowheads="1"/>
          </p:cNvSpPr>
          <p:nvPr/>
        </p:nvSpPr>
        <p:spPr bwMode="auto">
          <a:xfrm>
            <a:off x="5229300" y="307461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Table 5">
            <a:extLst>
              <a:ext uri="{FF2B5EF4-FFF2-40B4-BE49-F238E27FC236}">
                <a16:creationId xmlns:a16="http://schemas.microsoft.com/office/drawing/2014/main" id="{2D14A82B-9841-F737-2AF6-0AD367F6E724}"/>
              </a:ext>
            </a:extLst>
          </p:cNvPr>
          <p:cNvGraphicFramePr>
            <a:graphicFrameLocks noGrp="1"/>
          </p:cNvGraphicFramePr>
          <p:nvPr>
            <p:extLst>
              <p:ext uri="{D42A27DB-BD31-4B8C-83A1-F6EECF244321}">
                <p14:modId xmlns:p14="http://schemas.microsoft.com/office/powerpoint/2010/main" val="2671138340"/>
              </p:ext>
            </p:extLst>
          </p:nvPr>
        </p:nvGraphicFramePr>
        <p:xfrm>
          <a:off x="371399" y="727550"/>
          <a:ext cx="11449125" cy="1131999"/>
        </p:xfrm>
        <a:graphic>
          <a:graphicData uri="http://schemas.openxmlformats.org/drawingml/2006/table">
            <a:tbl>
              <a:tblPr/>
              <a:tblGrid>
                <a:gridCol w="1543258">
                  <a:extLst>
                    <a:ext uri="{9D8B030D-6E8A-4147-A177-3AD203B41FA5}">
                      <a16:colId xmlns:a16="http://schemas.microsoft.com/office/drawing/2014/main" val="4269286043"/>
                    </a:ext>
                  </a:extLst>
                </a:gridCol>
                <a:gridCol w="2390643">
                  <a:extLst>
                    <a:ext uri="{9D8B030D-6E8A-4147-A177-3AD203B41FA5}">
                      <a16:colId xmlns:a16="http://schemas.microsoft.com/office/drawing/2014/main" val="2403039382"/>
                    </a:ext>
                  </a:extLst>
                </a:gridCol>
                <a:gridCol w="4000500">
                  <a:extLst>
                    <a:ext uri="{9D8B030D-6E8A-4147-A177-3AD203B41FA5}">
                      <a16:colId xmlns:a16="http://schemas.microsoft.com/office/drawing/2014/main" val="243493249"/>
                    </a:ext>
                  </a:extLst>
                </a:gridCol>
                <a:gridCol w="3514724">
                  <a:extLst>
                    <a:ext uri="{9D8B030D-6E8A-4147-A177-3AD203B41FA5}">
                      <a16:colId xmlns:a16="http://schemas.microsoft.com/office/drawing/2014/main" val="2446461058"/>
                    </a:ext>
                  </a:extLst>
                </a:gridCol>
              </a:tblGrid>
              <a:tr h="446315">
                <a:tc>
                  <a:txBody>
                    <a:bodyPr/>
                    <a:lstStyle/>
                    <a:p>
                      <a:pPr algn="ctr">
                        <a:buNone/>
                      </a:pPr>
                      <a:r>
                        <a:rPr lang="en-GB" sz="1400" b="1" dirty="0">
                          <a:solidFill>
                            <a:srgbClr val="081436"/>
                          </a:solidFill>
                          <a:latin typeface="Garamond" panose="02020404030301010803" pitchFamily="18" charset="0"/>
                        </a:rPr>
                        <a:t>Policy Choice</a:t>
                      </a:r>
                      <a:endParaRPr lang="en-GB" sz="1400" dirty="0">
                        <a:solidFill>
                          <a:srgbClr val="081436"/>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500"/>
                    </a:solidFill>
                  </a:tcPr>
                </a:tc>
                <a:tc>
                  <a:txBody>
                    <a:bodyPr/>
                    <a:lstStyle/>
                    <a:p>
                      <a:pPr algn="ctr">
                        <a:buNone/>
                      </a:pPr>
                      <a:r>
                        <a:rPr lang="en-GB" sz="1400" b="1" dirty="0">
                          <a:solidFill>
                            <a:srgbClr val="081436"/>
                          </a:solidFill>
                          <a:latin typeface="Garamond" panose="02020404030301010803" pitchFamily="18" charset="0"/>
                        </a:rPr>
                        <a:t>Market stabilisation programs</a:t>
                      </a:r>
                      <a:endParaRPr lang="en-GB" sz="1400" dirty="0">
                        <a:solidFill>
                          <a:srgbClr val="081436"/>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500"/>
                    </a:solidFill>
                  </a:tcPr>
                </a:tc>
                <a:tc>
                  <a:txBody>
                    <a:bodyPr/>
                    <a:lstStyle/>
                    <a:p>
                      <a:pPr algn="ctr">
                        <a:buNone/>
                      </a:pPr>
                      <a:r>
                        <a:rPr lang="en-GB" sz="1400" b="1" dirty="0">
                          <a:solidFill>
                            <a:srgbClr val="081436"/>
                          </a:solidFill>
                          <a:latin typeface="Garamond" panose="02020404030301010803" pitchFamily="18" charset="0"/>
                        </a:rPr>
                        <a:t>Implications</a:t>
                      </a:r>
                      <a:endParaRPr lang="en-GB" sz="1400" dirty="0">
                        <a:solidFill>
                          <a:srgbClr val="081436"/>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500"/>
                    </a:solidFill>
                  </a:tcPr>
                </a:tc>
                <a:tc>
                  <a:txBody>
                    <a:bodyPr/>
                    <a:lstStyle/>
                    <a:p>
                      <a:pPr algn="ctr">
                        <a:buNone/>
                      </a:pPr>
                      <a:r>
                        <a:rPr lang="en-GB" sz="1400" b="1" dirty="0">
                          <a:solidFill>
                            <a:srgbClr val="081436"/>
                          </a:solidFill>
                          <a:latin typeface="Garamond" panose="02020404030301010803" pitchFamily="18" charset="0"/>
                        </a:rPr>
                        <a:t>Alternatives</a:t>
                      </a:r>
                      <a:endParaRPr lang="en-GB" sz="1400" dirty="0">
                        <a:solidFill>
                          <a:srgbClr val="081436"/>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A500"/>
                    </a:solidFill>
                  </a:tcPr>
                </a:tc>
                <a:extLst>
                  <a:ext uri="{0D108BD9-81ED-4DB2-BD59-A6C34878D82A}">
                    <a16:rowId xmlns:a16="http://schemas.microsoft.com/office/drawing/2014/main" val="1685243320"/>
                  </a:ext>
                </a:extLst>
              </a:tr>
              <a:tr h="649232">
                <a:tc>
                  <a:txBody>
                    <a:bodyPr/>
                    <a:lstStyle/>
                    <a:p>
                      <a:pPr algn="ctr">
                        <a:buNone/>
                      </a:pPr>
                      <a:r>
                        <a:rPr lang="en-GB" sz="1400" b="1" dirty="0">
                          <a:solidFill>
                            <a:srgbClr val="FFA500"/>
                          </a:solidFill>
                          <a:latin typeface="Garamond" panose="02020404030301010803" pitchFamily="18" charset="0"/>
                        </a:rPr>
                        <a:t>1. "Standard" vs. "Crisis" Label </a:t>
                      </a:r>
                    </a:p>
                    <a:p>
                      <a:pPr algn="ctr">
                        <a:buNone/>
                      </a:pPr>
                      <a:r>
                        <a:rPr lang="en-GB" sz="1400" dirty="0">
                          <a:solidFill>
                            <a:srgbClr val="FFA500"/>
                          </a:solidFill>
                          <a:latin typeface="Garamond" panose="02020404030301010803" pitchFamily="18" charset="0"/>
                        </a:rPr>
                        <a:t>(inc. “exit”)</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OMT, TPI, PSPP, PEPP</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Uncertainty creates risk premia borne by peripheral states</a:t>
                      </a:r>
                    </a:p>
                    <a:p>
                      <a:pPr>
                        <a:buNone/>
                      </a:pPr>
                      <a:r>
                        <a:rPr lang="en-GB" sz="1400" dirty="0">
                          <a:latin typeface="Garamond" panose="02020404030301010803" pitchFamily="18" charset="0"/>
                        </a:rPr>
                        <a:t>• Core countries benefit from safe-haven status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Clear quantitative activation thresholds</a:t>
                      </a:r>
                    </a:p>
                    <a:p>
                      <a:pPr>
                        <a:buNone/>
                      </a:pPr>
                      <a:r>
                        <a:rPr lang="en-GB" sz="1400" dirty="0">
                          <a:latin typeface="Garamond" panose="02020404030301010803" pitchFamily="18" charset="0"/>
                        </a:rPr>
                        <a:t>• All tools standard with transparent criteria</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930771987"/>
                  </a:ext>
                </a:extLst>
              </a:tr>
            </a:tbl>
          </a:graphicData>
        </a:graphic>
      </p:graphicFrame>
      <p:graphicFrame>
        <p:nvGraphicFramePr>
          <p:cNvPr id="2" name="Table 1">
            <a:extLst>
              <a:ext uri="{FF2B5EF4-FFF2-40B4-BE49-F238E27FC236}">
                <a16:creationId xmlns:a16="http://schemas.microsoft.com/office/drawing/2014/main" id="{CE5F6AC9-442C-EB0E-8239-53D3462BF10C}"/>
              </a:ext>
            </a:extLst>
          </p:cNvPr>
          <p:cNvGraphicFramePr>
            <a:graphicFrameLocks noGrp="1"/>
          </p:cNvGraphicFramePr>
          <p:nvPr>
            <p:extLst>
              <p:ext uri="{D42A27DB-BD31-4B8C-83A1-F6EECF244321}">
                <p14:modId xmlns:p14="http://schemas.microsoft.com/office/powerpoint/2010/main" val="1076037540"/>
              </p:ext>
            </p:extLst>
          </p:nvPr>
        </p:nvGraphicFramePr>
        <p:xfrm>
          <a:off x="371398" y="1859549"/>
          <a:ext cx="11449125" cy="852149"/>
        </p:xfrm>
        <a:graphic>
          <a:graphicData uri="http://schemas.openxmlformats.org/drawingml/2006/table">
            <a:tbl>
              <a:tblPr/>
              <a:tblGrid>
                <a:gridCol w="1543258">
                  <a:extLst>
                    <a:ext uri="{9D8B030D-6E8A-4147-A177-3AD203B41FA5}">
                      <a16:colId xmlns:a16="http://schemas.microsoft.com/office/drawing/2014/main" val="1075702578"/>
                    </a:ext>
                  </a:extLst>
                </a:gridCol>
                <a:gridCol w="2390643">
                  <a:extLst>
                    <a:ext uri="{9D8B030D-6E8A-4147-A177-3AD203B41FA5}">
                      <a16:colId xmlns:a16="http://schemas.microsoft.com/office/drawing/2014/main" val="539794560"/>
                    </a:ext>
                  </a:extLst>
                </a:gridCol>
                <a:gridCol w="4000500">
                  <a:extLst>
                    <a:ext uri="{9D8B030D-6E8A-4147-A177-3AD203B41FA5}">
                      <a16:colId xmlns:a16="http://schemas.microsoft.com/office/drawing/2014/main" val="1427494856"/>
                    </a:ext>
                  </a:extLst>
                </a:gridCol>
                <a:gridCol w="3514724">
                  <a:extLst>
                    <a:ext uri="{9D8B030D-6E8A-4147-A177-3AD203B41FA5}">
                      <a16:colId xmlns:a16="http://schemas.microsoft.com/office/drawing/2014/main" val="4246351936"/>
                    </a:ext>
                  </a:extLst>
                </a:gridCol>
              </a:tblGrid>
              <a:tr h="852149">
                <a:tc>
                  <a:txBody>
                    <a:bodyPr/>
                    <a:lstStyle/>
                    <a:p>
                      <a:pPr algn="ctr">
                        <a:buNone/>
                      </a:pPr>
                      <a:r>
                        <a:rPr lang="en-GB" sz="1400" b="1" dirty="0">
                          <a:solidFill>
                            <a:srgbClr val="FFA500"/>
                          </a:solidFill>
                          <a:latin typeface="Garamond" panose="02020404030301010803" pitchFamily="18" charset="0"/>
                        </a:rPr>
                        <a:t>2. Capital Key Allocation</a:t>
                      </a:r>
                      <a:endParaRPr lang="en-GB" sz="1400" dirty="0">
                        <a:solidFill>
                          <a:srgbClr val="FFA500"/>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PSPP: strict capital key</a:t>
                      </a:r>
                    </a:p>
                    <a:p>
                      <a:pPr>
                        <a:buNone/>
                      </a:pPr>
                      <a:r>
                        <a:rPr lang="en-GB" sz="1400" dirty="0">
                          <a:latin typeface="Garamond" panose="02020404030301010803" pitchFamily="18" charset="0"/>
                        </a:rPr>
                        <a:t>PEPP: flexible</a:t>
                      </a:r>
                    </a:p>
                    <a:p>
                      <a:pPr>
                        <a:buNone/>
                      </a:pPr>
                      <a:r>
                        <a:rPr lang="en-GB" sz="1400" dirty="0">
                          <a:latin typeface="Garamond" panose="02020404030301010803" pitchFamily="18" charset="0"/>
                        </a:rPr>
                        <a:t>OMT, TPI: selective</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Differentiated impact on bond yields (misdirecting support away from stressed markets)</a:t>
                      </a:r>
                    </a:p>
                    <a:p>
                      <a:pPr>
                        <a:buNone/>
                      </a:pPr>
                      <a:r>
                        <a:rPr lang="en-GB" sz="1400" dirty="0">
                          <a:latin typeface="Garamond" panose="02020404030301010803" pitchFamily="18" charset="0"/>
                        </a:rPr>
                        <a:t>• Economically inefficient</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Stress-weighted allocation</a:t>
                      </a:r>
                    </a:p>
                    <a:p>
                      <a:pPr>
                        <a:buNone/>
                      </a:pPr>
                      <a:r>
                        <a:rPr lang="en-GB" sz="1400" dirty="0">
                          <a:latin typeface="Garamond" panose="02020404030301010803" pitchFamily="18" charset="0"/>
                        </a:rPr>
                        <a:t>• Target markets with highest spreads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505500288"/>
                  </a:ext>
                </a:extLst>
              </a:tr>
            </a:tbl>
          </a:graphicData>
        </a:graphic>
      </p:graphicFrame>
      <p:graphicFrame>
        <p:nvGraphicFramePr>
          <p:cNvPr id="3" name="Table 2">
            <a:extLst>
              <a:ext uri="{FF2B5EF4-FFF2-40B4-BE49-F238E27FC236}">
                <a16:creationId xmlns:a16="http://schemas.microsoft.com/office/drawing/2014/main" id="{3164FC23-3303-0D9D-237B-23762FDFF1A0}"/>
              </a:ext>
            </a:extLst>
          </p:cNvPr>
          <p:cNvGraphicFramePr>
            <a:graphicFrameLocks noGrp="1"/>
          </p:cNvGraphicFramePr>
          <p:nvPr>
            <p:extLst>
              <p:ext uri="{D42A27DB-BD31-4B8C-83A1-F6EECF244321}">
                <p14:modId xmlns:p14="http://schemas.microsoft.com/office/powerpoint/2010/main" val="3057840345"/>
              </p:ext>
            </p:extLst>
          </p:nvPr>
        </p:nvGraphicFramePr>
        <p:xfrm>
          <a:off x="371398" y="2711698"/>
          <a:ext cx="11449125" cy="1112404"/>
        </p:xfrm>
        <a:graphic>
          <a:graphicData uri="http://schemas.openxmlformats.org/drawingml/2006/table">
            <a:tbl>
              <a:tblPr/>
              <a:tblGrid>
                <a:gridCol w="1543258">
                  <a:extLst>
                    <a:ext uri="{9D8B030D-6E8A-4147-A177-3AD203B41FA5}">
                      <a16:colId xmlns:a16="http://schemas.microsoft.com/office/drawing/2014/main" val="1019892849"/>
                    </a:ext>
                  </a:extLst>
                </a:gridCol>
                <a:gridCol w="2390643">
                  <a:extLst>
                    <a:ext uri="{9D8B030D-6E8A-4147-A177-3AD203B41FA5}">
                      <a16:colId xmlns:a16="http://schemas.microsoft.com/office/drawing/2014/main" val="917135468"/>
                    </a:ext>
                  </a:extLst>
                </a:gridCol>
                <a:gridCol w="4000500">
                  <a:extLst>
                    <a:ext uri="{9D8B030D-6E8A-4147-A177-3AD203B41FA5}">
                      <a16:colId xmlns:a16="http://schemas.microsoft.com/office/drawing/2014/main" val="400082378"/>
                    </a:ext>
                  </a:extLst>
                </a:gridCol>
                <a:gridCol w="3514724">
                  <a:extLst>
                    <a:ext uri="{9D8B030D-6E8A-4147-A177-3AD203B41FA5}">
                      <a16:colId xmlns:a16="http://schemas.microsoft.com/office/drawing/2014/main" val="1801115371"/>
                    </a:ext>
                  </a:extLst>
                </a:gridCol>
              </a:tblGrid>
              <a:tr h="1055066">
                <a:tc>
                  <a:txBody>
                    <a:bodyPr/>
                    <a:lstStyle/>
                    <a:p>
                      <a:pPr algn="ctr">
                        <a:buNone/>
                      </a:pPr>
                      <a:r>
                        <a:rPr lang="en-GB" sz="1400" b="1" dirty="0">
                          <a:solidFill>
                            <a:srgbClr val="FFA500"/>
                          </a:solidFill>
                          <a:latin typeface="Garamond" panose="02020404030301010803" pitchFamily="18" charset="0"/>
                        </a:rPr>
                        <a:t>3. Conditionality</a:t>
                      </a:r>
                      <a:endParaRPr lang="en-GB" sz="1400" dirty="0">
                        <a:solidFill>
                          <a:srgbClr val="FFA500"/>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SMP: indirect</a:t>
                      </a:r>
                    </a:p>
                    <a:p>
                      <a:pPr>
                        <a:buNone/>
                      </a:pPr>
                      <a:r>
                        <a:rPr lang="en-GB" sz="1400" dirty="0">
                          <a:latin typeface="Garamond" panose="02020404030301010803" pitchFamily="18" charset="0"/>
                        </a:rPr>
                        <a:t>OMT: ESM </a:t>
                      </a:r>
                    </a:p>
                    <a:p>
                      <a:pPr>
                        <a:buNone/>
                      </a:pPr>
                      <a:r>
                        <a:rPr lang="en-GB" sz="1400" dirty="0">
                          <a:latin typeface="Garamond" panose="02020404030301010803" pitchFamily="18" charset="0"/>
                        </a:rPr>
                        <a:t>TPI: SGP, RRF, fiscal sustainability</a:t>
                      </a:r>
                    </a:p>
                    <a:p>
                      <a:pPr>
                        <a:buNone/>
                      </a:pPr>
                      <a:r>
                        <a:rPr lang="en-GB" sz="1400" dirty="0">
                          <a:latin typeface="Garamond" panose="02020404030301010803" pitchFamily="18" charset="0"/>
                        </a:rPr>
                        <a:t>PSPP/PEPP: none</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Non-compliance = higher costs to private markets</a:t>
                      </a:r>
                    </a:p>
                    <a:p>
                      <a:pPr>
                        <a:buNone/>
                      </a:pPr>
                      <a:r>
                        <a:rPr lang="en-GB" sz="1400" dirty="0">
                          <a:latin typeface="Garamond" panose="02020404030301010803" pitchFamily="18" charset="0"/>
                        </a:rPr>
                        <a:t>(implicit penalty outside democratic procedures)</a:t>
                      </a:r>
                    </a:p>
                    <a:p>
                      <a:pPr>
                        <a:buNone/>
                      </a:pPr>
                      <a:r>
                        <a:rPr lang="en-GB" sz="1400" dirty="0">
                          <a:latin typeface="Garamond" panose="02020404030301010803" pitchFamily="18" charset="0"/>
                        </a:rPr>
                        <a:t>• Procyclical pressure on struggling economies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More transparency</a:t>
                      </a:r>
                    </a:p>
                    <a:p>
                      <a:pPr>
                        <a:buNone/>
                      </a:pPr>
                      <a:r>
                        <a:rPr lang="en-GB" sz="1400" dirty="0">
                          <a:latin typeface="Garamond" panose="02020404030301010803" pitchFamily="18" charset="0"/>
                        </a:rPr>
                        <a:t>• Guidance on economic conditionality choices </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4207371501"/>
                  </a:ext>
                </a:extLst>
              </a:tr>
            </a:tbl>
          </a:graphicData>
        </a:graphic>
      </p:graphicFrame>
      <p:graphicFrame>
        <p:nvGraphicFramePr>
          <p:cNvPr id="4" name="Table 3">
            <a:extLst>
              <a:ext uri="{FF2B5EF4-FFF2-40B4-BE49-F238E27FC236}">
                <a16:creationId xmlns:a16="http://schemas.microsoft.com/office/drawing/2014/main" id="{1EE37E00-000C-37E6-27EE-BED54D900EF3}"/>
              </a:ext>
            </a:extLst>
          </p:cNvPr>
          <p:cNvGraphicFramePr>
            <a:graphicFrameLocks noGrp="1"/>
          </p:cNvGraphicFramePr>
          <p:nvPr>
            <p:extLst>
              <p:ext uri="{D42A27DB-BD31-4B8C-83A1-F6EECF244321}">
                <p14:modId xmlns:p14="http://schemas.microsoft.com/office/powerpoint/2010/main" val="2954285459"/>
              </p:ext>
            </p:extLst>
          </p:nvPr>
        </p:nvGraphicFramePr>
        <p:xfrm>
          <a:off x="371397" y="3808826"/>
          <a:ext cx="11449125" cy="1055066"/>
        </p:xfrm>
        <a:graphic>
          <a:graphicData uri="http://schemas.openxmlformats.org/drawingml/2006/table">
            <a:tbl>
              <a:tblPr/>
              <a:tblGrid>
                <a:gridCol w="1543258">
                  <a:extLst>
                    <a:ext uri="{9D8B030D-6E8A-4147-A177-3AD203B41FA5}">
                      <a16:colId xmlns:a16="http://schemas.microsoft.com/office/drawing/2014/main" val="670958773"/>
                    </a:ext>
                  </a:extLst>
                </a:gridCol>
                <a:gridCol w="2390643">
                  <a:extLst>
                    <a:ext uri="{9D8B030D-6E8A-4147-A177-3AD203B41FA5}">
                      <a16:colId xmlns:a16="http://schemas.microsoft.com/office/drawing/2014/main" val="1008014371"/>
                    </a:ext>
                  </a:extLst>
                </a:gridCol>
                <a:gridCol w="4000500">
                  <a:extLst>
                    <a:ext uri="{9D8B030D-6E8A-4147-A177-3AD203B41FA5}">
                      <a16:colId xmlns:a16="http://schemas.microsoft.com/office/drawing/2014/main" val="3847547804"/>
                    </a:ext>
                  </a:extLst>
                </a:gridCol>
                <a:gridCol w="3514724">
                  <a:extLst>
                    <a:ext uri="{9D8B030D-6E8A-4147-A177-3AD203B41FA5}">
                      <a16:colId xmlns:a16="http://schemas.microsoft.com/office/drawing/2014/main" val="1437030719"/>
                    </a:ext>
                  </a:extLst>
                </a:gridCol>
              </a:tblGrid>
              <a:tr h="1055066">
                <a:tc>
                  <a:txBody>
                    <a:bodyPr/>
                    <a:lstStyle/>
                    <a:p>
                      <a:pPr algn="ctr">
                        <a:buNone/>
                      </a:pPr>
                      <a:r>
                        <a:rPr lang="en-GB" sz="1400" b="1" dirty="0">
                          <a:solidFill>
                            <a:srgbClr val="FFA500"/>
                          </a:solidFill>
                          <a:latin typeface="Garamond" panose="02020404030301010803" pitchFamily="18" charset="0"/>
                        </a:rPr>
                        <a:t>4. Maturity Restrictions</a:t>
                      </a:r>
                      <a:endParaRPr lang="en-GB" sz="1400" dirty="0">
                        <a:solidFill>
                          <a:srgbClr val="FFA500"/>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SMP: short medium term</a:t>
                      </a:r>
                    </a:p>
                    <a:p>
                      <a:pPr>
                        <a:buNone/>
                      </a:pPr>
                      <a:r>
                        <a:rPr lang="en-GB" sz="1400" dirty="0">
                          <a:latin typeface="Garamond" panose="02020404030301010803" pitchFamily="18" charset="0"/>
                        </a:rPr>
                        <a:t>OMT: short term (1-3 years)</a:t>
                      </a:r>
                    </a:p>
                    <a:p>
                      <a:pPr>
                        <a:buNone/>
                      </a:pPr>
                      <a:r>
                        <a:rPr lang="en-GB" sz="1400" dirty="0">
                          <a:latin typeface="Garamond" panose="02020404030301010803" pitchFamily="18" charset="0"/>
                        </a:rPr>
                        <a:t>PSPP: 1-30 years</a:t>
                      </a:r>
                    </a:p>
                    <a:p>
                      <a:pPr>
                        <a:buNone/>
                      </a:pPr>
                      <a:r>
                        <a:rPr lang="en-GB" sz="1400" dirty="0">
                          <a:latin typeface="Garamond" panose="02020404030301010803" pitchFamily="18" charset="0"/>
                        </a:rPr>
                        <a:t>TPI: 1-10 years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Short-term focus left long-term refinancing unaddressed</a:t>
                      </a:r>
                    </a:p>
                    <a:p>
                      <a:pPr>
                        <a:buNone/>
                      </a:pPr>
                      <a:r>
                        <a:rPr lang="en-GB" sz="1400" dirty="0">
                          <a:latin typeface="Garamond" panose="02020404030301010803" pitchFamily="18" charset="0"/>
                        </a:rPr>
                        <a:t>• Constrains debt management strategies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Full yield curve coverage</a:t>
                      </a:r>
                    </a:p>
                    <a:p>
                      <a:pPr>
                        <a:buNone/>
                      </a:pPr>
                      <a:r>
                        <a:rPr lang="en-GB" sz="1400" dirty="0">
                          <a:latin typeface="Garamond" panose="02020404030301010803" pitchFamily="18" charset="0"/>
                        </a:rPr>
                        <a:t>• Target stressed segments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99480330"/>
                  </a:ext>
                </a:extLst>
              </a:tr>
            </a:tbl>
          </a:graphicData>
        </a:graphic>
      </p:graphicFrame>
      <p:graphicFrame>
        <p:nvGraphicFramePr>
          <p:cNvPr id="5" name="Table 4">
            <a:extLst>
              <a:ext uri="{FF2B5EF4-FFF2-40B4-BE49-F238E27FC236}">
                <a16:creationId xmlns:a16="http://schemas.microsoft.com/office/drawing/2014/main" id="{1487991C-F717-3551-343E-FE4595DAF73F}"/>
              </a:ext>
            </a:extLst>
          </p:cNvPr>
          <p:cNvGraphicFramePr>
            <a:graphicFrameLocks noGrp="1"/>
          </p:cNvGraphicFramePr>
          <p:nvPr>
            <p:extLst>
              <p:ext uri="{D42A27DB-BD31-4B8C-83A1-F6EECF244321}">
                <p14:modId xmlns:p14="http://schemas.microsoft.com/office/powerpoint/2010/main" val="2223170057"/>
              </p:ext>
            </p:extLst>
          </p:nvPr>
        </p:nvGraphicFramePr>
        <p:xfrm>
          <a:off x="371396" y="4863892"/>
          <a:ext cx="11449125" cy="852149"/>
        </p:xfrm>
        <a:graphic>
          <a:graphicData uri="http://schemas.openxmlformats.org/drawingml/2006/table">
            <a:tbl>
              <a:tblPr/>
              <a:tblGrid>
                <a:gridCol w="1543258">
                  <a:extLst>
                    <a:ext uri="{9D8B030D-6E8A-4147-A177-3AD203B41FA5}">
                      <a16:colId xmlns:a16="http://schemas.microsoft.com/office/drawing/2014/main" val="842176102"/>
                    </a:ext>
                  </a:extLst>
                </a:gridCol>
                <a:gridCol w="2390643">
                  <a:extLst>
                    <a:ext uri="{9D8B030D-6E8A-4147-A177-3AD203B41FA5}">
                      <a16:colId xmlns:a16="http://schemas.microsoft.com/office/drawing/2014/main" val="2529155080"/>
                    </a:ext>
                  </a:extLst>
                </a:gridCol>
                <a:gridCol w="4000500">
                  <a:extLst>
                    <a:ext uri="{9D8B030D-6E8A-4147-A177-3AD203B41FA5}">
                      <a16:colId xmlns:a16="http://schemas.microsoft.com/office/drawing/2014/main" val="4209712468"/>
                    </a:ext>
                  </a:extLst>
                </a:gridCol>
                <a:gridCol w="3514724">
                  <a:extLst>
                    <a:ext uri="{9D8B030D-6E8A-4147-A177-3AD203B41FA5}">
                      <a16:colId xmlns:a16="http://schemas.microsoft.com/office/drawing/2014/main" val="2206209513"/>
                    </a:ext>
                  </a:extLst>
                </a:gridCol>
              </a:tblGrid>
              <a:tr h="852149">
                <a:tc>
                  <a:txBody>
                    <a:bodyPr/>
                    <a:lstStyle/>
                    <a:p>
                      <a:pPr algn="ctr">
                        <a:buNone/>
                      </a:pPr>
                      <a:r>
                        <a:rPr lang="en-GB" sz="1400" b="1">
                          <a:solidFill>
                            <a:srgbClr val="FFA500"/>
                          </a:solidFill>
                          <a:latin typeface="Garamond" panose="02020404030301010803" pitchFamily="18" charset="0"/>
                        </a:rPr>
                        <a:t>5. Indexed Securities</a:t>
                      </a:r>
                      <a:endParaRPr lang="en-GB" sz="1400">
                        <a:solidFill>
                          <a:srgbClr val="FFA500"/>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SMP: excluded (secret)</a:t>
                      </a:r>
                    </a:p>
                    <a:p>
                      <a:pPr>
                        <a:buNone/>
                      </a:pPr>
                      <a:r>
                        <a:rPr lang="en-GB" sz="1400" dirty="0">
                          <a:latin typeface="Garamond" panose="02020404030301010803" pitchFamily="18" charset="0"/>
                        </a:rPr>
                        <a:t>PSPP/PEPP: included</a:t>
                      </a:r>
                    </a:p>
                    <a:p>
                      <a:pPr>
                        <a:buNone/>
                      </a:pPr>
                      <a:r>
                        <a:rPr lang="en-GB" sz="1400" dirty="0">
                          <a:latin typeface="Garamond" panose="02020404030301010803" pitchFamily="18" charset="0"/>
                        </a:rPr>
                        <a:t>OMT, TPI: ?</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Italy 2011: indexed spreads widened 50-100bp more</a:t>
                      </a:r>
                    </a:p>
                    <a:p>
                      <a:pPr>
                        <a:buNone/>
                      </a:pPr>
                      <a:r>
                        <a:rPr lang="en-GB" sz="1400" dirty="0">
                          <a:latin typeface="Garamond" panose="02020404030301010803" pitchFamily="18" charset="0"/>
                        </a:rPr>
                        <a:t>• Opaque - only insiders knew</a:t>
                      </a:r>
                    </a:p>
                    <a:p>
                      <a:pPr>
                        <a:buNone/>
                      </a:pPr>
                      <a:r>
                        <a:rPr lang="en-GB" sz="1400" dirty="0">
                          <a:latin typeface="Garamond" panose="02020404030301010803" pitchFamily="18" charset="0"/>
                        </a:rPr>
                        <a:t>• Penalised prudent debt management</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Include all sovereign instruments</a:t>
                      </a:r>
                    </a:p>
                    <a:p>
                      <a:pPr>
                        <a:buNone/>
                      </a:pPr>
                      <a:r>
                        <a:rPr lang="en-GB" sz="1400" dirty="0">
                          <a:latin typeface="Garamond" panose="02020404030301010803" pitchFamily="18" charset="0"/>
                        </a:rPr>
                        <a:t>• Publish all criteria explicitly</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2953453991"/>
                  </a:ext>
                </a:extLst>
              </a:tr>
            </a:tbl>
          </a:graphicData>
        </a:graphic>
      </p:graphicFrame>
      <p:graphicFrame>
        <p:nvGraphicFramePr>
          <p:cNvPr id="7" name="Table 6">
            <a:extLst>
              <a:ext uri="{FF2B5EF4-FFF2-40B4-BE49-F238E27FC236}">
                <a16:creationId xmlns:a16="http://schemas.microsoft.com/office/drawing/2014/main" id="{EE782007-584A-BA40-DAE6-55350C9F651F}"/>
              </a:ext>
            </a:extLst>
          </p:cNvPr>
          <p:cNvGraphicFramePr>
            <a:graphicFrameLocks noGrp="1"/>
          </p:cNvGraphicFramePr>
          <p:nvPr>
            <p:extLst>
              <p:ext uri="{D42A27DB-BD31-4B8C-83A1-F6EECF244321}">
                <p14:modId xmlns:p14="http://schemas.microsoft.com/office/powerpoint/2010/main" val="3343511926"/>
              </p:ext>
            </p:extLst>
          </p:nvPr>
        </p:nvGraphicFramePr>
        <p:xfrm>
          <a:off x="371396" y="5716041"/>
          <a:ext cx="11449125" cy="899044"/>
        </p:xfrm>
        <a:graphic>
          <a:graphicData uri="http://schemas.openxmlformats.org/drawingml/2006/table">
            <a:tbl>
              <a:tblPr/>
              <a:tblGrid>
                <a:gridCol w="1543258">
                  <a:extLst>
                    <a:ext uri="{9D8B030D-6E8A-4147-A177-3AD203B41FA5}">
                      <a16:colId xmlns:a16="http://schemas.microsoft.com/office/drawing/2014/main" val="1530996099"/>
                    </a:ext>
                  </a:extLst>
                </a:gridCol>
                <a:gridCol w="2390643">
                  <a:extLst>
                    <a:ext uri="{9D8B030D-6E8A-4147-A177-3AD203B41FA5}">
                      <a16:colId xmlns:a16="http://schemas.microsoft.com/office/drawing/2014/main" val="3703994964"/>
                    </a:ext>
                  </a:extLst>
                </a:gridCol>
                <a:gridCol w="4000500">
                  <a:extLst>
                    <a:ext uri="{9D8B030D-6E8A-4147-A177-3AD203B41FA5}">
                      <a16:colId xmlns:a16="http://schemas.microsoft.com/office/drawing/2014/main" val="1229141985"/>
                    </a:ext>
                  </a:extLst>
                </a:gridCol>
                <a:gridCol w="3514724">
                  <a:extLst>
                    <a:ext uri="{9D8B030D-6E8A-4147-A177-3AD203B41FA5}">
                      <a16:colId xmlns:a16="http://schemas.microsoft.com/office/drawing/2014/main" val="728825795"/>
                    </a:ext>
                  </a:extLst>
                </a:gridCol>
              </a:tblGrid>
              <a:tr h="779751">
                <a:tc>
                  <a:txBody>
                    <a:bodyPr/>
                    <a:lstStyle/>
                    <a:p>
                      <a:pPr algn="ctr">
                        <a:buNone/>
                      </a:pPr>
                      <a:r>
                        <a:rPr lang="en-GB" sz="1400" b="1" dirty="0">
                          <a:solidFill>
                            <a:srgbClr val="FFA500"/>
                          </a:solidFill>
                          <a:latin typeface="Garamond" panose="02020404030301010803" pitchFamily="18" charset="0"/>
                        </a:rPr>
                        <a:t>6. Credit Quality Ratings</a:t>
                      </a:r>
                      <a:endParaRPr lang="en-GB" sz="1400" dirty="0">
                        <a:solidFill>
                          <a:srgbClr val="FFA500"/>
                        </a:solidFill>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81436"/>
                    </a:solidFill>
                  </a:tcPr>
                </a:tc>
                <a:tc>
                  <a:txBody>
                    <a:bodyPr/>
                    <a:lstStyle/>
                    <a:p>
                      <a:pPr>
                        <a:buNone/>
                      </a:pPr>
                      <a:r>
                        <a:rPr lang="en-GB" sz="1400" dirty="0">
                          <a:latin typeface="Garamond" panose="02020404030301010803" pitchFamily="18" charset="0"/>
                        </a:rPr>
                        <a:t>PSPP/PEPP: min. BBB (Except Greece) SMP/OMT/TPI: </a:t>
                      </a:r>
                      <a:r>
                        <a:rPr lang="en-GB" sz="1400" dirty="0" err="1">
                          <a:latin typeface="Garamond" panose="02020404030301010803" pitchFamily="18" charset="0"/>
                        </a:rPr>
                        <a:t>n.a.</a:t>
                      </a:r>
                      <a:endParaRPr lang="en-GB" sz="1400" dirty="0">
                        <a:latin typeface="Garamond" panose="02020404030301010803" pitchFamily="18" charset="0"/>
                      </a:endParaRP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"Cliff effects" near downgrade threshold</a:t>
                      </a:r>
                    </a:p>
                    <a:p>
                      <a:pPr>
                        <a:buNone/>
                      </a:pPr>
                      <a:r>
                        <a:rPr lang="en-GB" sz="1400" dirty="0">
                          <a:latin typeface="Garamond" panose="02020404030301010803" pitchFamily="18" charset="0"/>
                        </a:rPr>
                        <a:t>• Dependence on 3 US private agencies</a:t>
                      </a:r>
                    </a:p>
                    <a:p>
                      <a:pPr>
                        <a:buNone/>
                      </a:pPr>
                      <a:r>
                        <a:rPr lang="en-GB" sz="1400" dirty="0">
                          <a:latin typeface="Garamond" panose="02020404030301010803" pitchFamily="18" charset="0"/>
                        </a:rPr>
                        <a:t>• Procyclical - downgrades during stress</a:t>
                      </a:r>
                    </a:p>
                    <a:p>
                      <a:pPr>
                        <a:buNone/>
                      </a:pPr>
                      <a:r>
                        <a:rPr lang="en-GB" sz="1400" dirty="0">
                          <a:latin typeface="Garamond" panose="02020404030301010803" pitchFamily="18" charset="0"/>
                        </a:rPr>
                        <a:t>• Automatic penalty, no democratic process</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tc>
                  <a:txBody>
                    <a:bodyPr/>
                    <a:lstStyle/>
                    <a:p>
                      <a:pPr>
                        <a:buNone/>
                      </a:pPr>
                      <a:r>
                        <a:rPr lang="en-GB" sz="1400" dirty="0">
                          <a:latin typeface="Garamond" panose="02020404030301010803" pitchFamily="18" charset="0"/>
                        </a:rPr>
                        <a:t>• Revise dependence of ratings (like Fed, BoE)</a:t>
                      </a:r>
                    </a:p>
                    <a:p>
                      <a:pPr>
                        <a:buNone/>
                      </a:pPr>
                      <a:r>
                        <a:rPr lang="en-GB" sz="1400" dirty="0">
                          <a:latin typeface="Garamond" panose="02020404030301010803" pitchFamily="18" charset="0"/>
                        </a:rPr>
                        <a:t>• Transparency of ECB internal assessment</a:t>
                      </a:r>
                    </a:p>
                    <a:p>
                      <a:pPr>
                        <a:buNone/>
                      </a:pPr>
                      <a:r>
                        <a:rPr lang="en-GB" sz="1400" dirty="0">
                          <a:latin typeface="Garamond" panose="02020404030301010803" pitchFamily="18" charset="0"/>
                        </a:rPr>
                        <a:t>• European public rating agency</a:t>
                      </a:r>
                    </a:p>
                  </a:txBody>
                  <a:tcPr marL="45604" marR="45604" marT="22802" marB="2280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DF8"/>
                    </a:solidFill>
                  </a:tcPr>
                </a:tc>
                <a:extLst>
                  <a:ext uri="{0D108BD9-81ED-4DB2-BD59-A6C34878D82A}">
                    <a16:rowId xmlns:a16="http://schemas.microsoft.com/office/drawing/2014/main" val="2180488857"/>
                  </a:ext>
                </a:extLst>
              </a:tr>
            </a:tbl>
          </a:graphicData>
        </a:graphic>
      </p:graphicFrame>
    </p:spTree>
    <p:extLst>
      <p:ext uri="{BB962C8B-B14F-4D97-AF65-F5344CB8AC3E}">
        <p14:creationId xmlns:p14="http://schemas.microsoft.com/office/powerpoint/2010/main" val="27066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a:extLst>
            <a:ext uri="{FF2B5EF4-FFF2-40B4-BE49-F238E27FC236}">
              <a16:creationId xmlns:a16="http://schemas.microsoft.com/office/drawing/2014/main" id="{2E4137D1-FB47-96AC-0B61-F18B1576BD15}"/>
            </a:ext>
          </a:extLst>
        </p:cNvPr>
        <p:cNvGrpSpPr/>
        <p:nvPr/>
      </p:nvGrpSpPr>
      <p:grpSpPr>
        <a:xfrm>
          <a:off x="0" y="0"/>
          <a:ext cx="0" cy="0"/>
          <a:chOff x="0" y="0"/>
          <a:chExt cx="0" cy="0"/>
        </a:xfrm>
      </p:grpSpPr>
      <p:sp>
        <p:nvSpPr>
          <p:cNvPr id="264" name="Google Shape;264;p25">
            <a:extLst>
              <a:ext uri="{FF2B5EF4-FFF2-40B4-BE49-F238E27FC236}">
                <a16:creationId xmlns:a16="http://schemas.microsoft.com/office/drawing/2014/main" id="{3C511DAD-E1E3-D073-5B35-027F00E483B4}"/>
              </a:ext>
            </a:extLst>
          </p:cNvPr>
          <p:cNvSpPr txBox="1">
            <a:spLocks noGrp="1"/>
          </p:cNvSpPr>
          <p:nvPr>
            <p:ph type="title" idx="3"/>
          </p:nvPr>
        </p:nvSpPr>
        <p:spPr>
          <a:xfrm>
            <a:off x="371400" y="9050"/>
            <a:ext cx="9715800" cy="718500"/>
          </a:xfrm>
          <a:prstGeom prst="rect">
            <a:avLst/>
          </a:prstGeom>
        </p:spPr>
        <p:txBody>
          <a:bodyPr spcFirstLastPara="1" wrap="square" lIns="0" tIns="91425" rIns="91425" bIns="91425" anchor="ctr" anchorCtr="0">
            <a:noAutofit/>
          </a:bodyPr>
          <a:lstStyle/>
          <a:p>
            <a:pPr marL="0" lvl="0" indent="0" algn="l" rtl="0">
              <a:spcBef>
                <a:spcPts val="0"/>
              </a:spcBef>
              <a:spcAft>
                <a:spcPts val="0"/>
              </a:spcAft>
              <a:buNone/>
            </a:pPr>
            <a:r>
              <a:rPr lang="en-GB" noProof="0" dirty="0"/>
              <a:t>Conclusions and recommendations</a:t>
            </a:r>
          </a:p>
        </p:txBody>
      </p:sp>
      <p:sp>
        <p:nvSpPr>
          <p:cNvPr id="266" name="Google Shape;266;p25">
            <a:extLst>
              <a:ext uri="{FF2B5EF4-FFF2-40B4-BE49-F238E27FC236}">
                <a16:creationId xmlns:a16="http://schemas.microsoft.com/office/drawing/2014/main" id="{57372728-C14C-2C2B-7D96-1FEB5FA7DD43}"/>
              </a:ext>
            </a:extLst>
          </p:cNvPr>
          <p:cNvSpPr txBox="1">
            <a:spLocks noGrp="1"/>
          </p:cNvSpPr>
          <p:nvPr>
            <p:ph type="sldNum" idx="12"/>
          </p:nvPr>
        </p:nvSpPr>
        <p:spPr>
          <a:xfrm>
            <a:off x="11088825" y="6195975"/>
            <a:ext cx="731700" cy="293700"/>
          </a:xfrm>
          <a:prstGeom prst="rect">
            <a:avLst/>
          </a:prstGeom>
        </p:spPr>
        <p:txBody>
          <a:bodyPr spcFirstLastPara="1" wrap="square" lIns="228600" tIns="91425" rIns="228600" bIns="91425" anchor="t" anchorCtr="0">
            <a:noAutofit/>
          </a:bodyPr>
          <a:lstStyle/>
          <a:p>
            <a:pPr marL="0" lvl="0" indent="0" algn="ctr" rtl="0">
              <a:spcBef>
                <a:spcPts val="0"/>
              </a:spcBef>
              <a:spcAft>
                <a:spcPts val="0"/>
              </a:spcAft>
              <a:buNone/>
            </a:pPr>
            <a:fld id="{00000000-1234-1234-1234-123412341234}" type="slidenum">
              <a:rPr lang="en-GB" noProof="0" smtClean="0"/>
              <a:t>7</a:t>
            </a:fld>
            <a:endParaRPr lang="en-GB" noProof="0" dirty="0"/>
          </a:p>
        </p:txBody>
      </p:sp>
      <p:sp>
        <p:nvSpPr>
          <p:cNvPr id="9" name="Rectangle 3">
            <a:extLst>
              <a:ext uri="{FF2B5EF4-FFF2-40B4-BE49-F238E27FC236}">
                <a16:creationId xmlns:a16="http://schemas.microsoft.com/office/drawing/2014/main" id="{FDC30F44-5EDF-63A1-3ED5-ABD0CC721612}"/>
              </a:ext>
            </a:extLst>
          </p:cNvPr>
          <p:cNvSpPr>
            <a:spLocks noChangeArrowheads="1"/>
          </p:cNvSpPr>
          <p:nvPr/>
        </p:nvSpPr>
        <p:spPr bwMode="auto">
          <a:xfrm>
            <a:off x="5229300" y="307461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Text Placeholder 1">
            <a:extLst>
              <a:ext uri="{FF2B5EF4-FFF2-40B4-BE49-F238E27FC236}">
                <a16:creationId xmlns:a16="http://schemas.microsoft.com/office/drawing/2014/main" id="{F85998DD-655A-806B-AAAC-EC421A7D0689}"/>
              </a:ext>
            </a:extLst>
          </p:cNvPr>
          <p:cNvSpPr>
            <a:spLocks noGrp="1"/>
          </p:cNvSpPr>
          <p:nvPr>
            <p:ph type="body" idx="1"/>
          </p:nvPr>
        </p:nvSpPr>
        <p:spPr>
          <a:xfrm>
            <a:off x="371150" y="939800"/>
            <a:ext cx="11135050" cy="5254400"/>
          </a:xfrm>
        </p:spPr>
        <p:txBody>
          <a:bodyPr/>
          <a:lstStyle/>
          <a:p>
            <a:endParaRPr lang="en-GB" noProof="0" dirty="0">
              <a:latin typeface="Garamond" panose="02020404030301010803" pitchFamily="18" charset="0"/>
            </a:endParaRPr>
          </a:p>
          <a:p>
            <a:r>
              <a:rPr lang="en-GB" noProof="0" dirty="0">
                <a:latin typeface="Garamond" panose="02020404030301010803" pitchFamily="18" charset="0"/>
              </a:rPr>
              <a:t>Sovereign bond markets are politically constructed, not neutral arenas</a:t>
            </a:r>
          </a:p>
          <a:p>
            <a:r>
              <a:rPr lang="en-GB" noProof="0" dirty="0">
                <a:latin typeface="Garamond" panose="02020404030301010803" pitchFamily="18" charset="0"/>
              </a:rPr>
              <a:t>ECB's treatment of sovereign debt involves significant political choices</a:t>
            </a:r>
          </a:p>
          <a:p>
            <a:r>
              <a:rPr lang="en-GB" b="1" noProof="0" dirty="0">
                <a:latin typeface="Garamond" panose="02020404030301010803" pitchFamily="18" charset="0"/>
              </a:rPr>
              <a:t>Enhanced democratic legitimacy requires: </a:t>
            </a:r>
          </a:p>
          <a:p>
            <a:endParaRPr lang="en-GB" noProof="0" dirty="0">
              <a:latin typeface="Garamond" panose="02020404030301010803" pitchFamily="18" charset="0"/>
            </a:endParaRPr>
          </a:p>
          <a:p>
            <a:pPr marL="101600" indent="0">
              <a:buNone/>
            </a:pPr>
            <a:endParaRPr lang="en-GB" dirty="0">
              <a:latin typeface="Garamond" panose="02020404030301010803" pitchFamily="18" charset="0"/>
            </a:endParaRPr>
          </a:p>
          <a:p>
            <a:pPr marL="101600" indent="0">
              <a:buNone/>
            </a:pPr>
            <a:endParaRPr lang="en-GB" noProof="0" dirty="0">
              <a:latin typeface="Garamond" panose="02020404030301010803" pitchFamily="18" charset="0"/>
            </a:endParaRPr>
          </a:p>
          <a:p>
            <a:pPr marL="101600" indent="0">
              <a:buNone/>
            </a:pPr>
            <a:endParaRPr lang="en-GB" noProof="0" dirty="0">
              <a:latin typeface="Garamond" panose="02020404030301010803" pitchFamily="18" charset="0"/>
            </a:endParaRPr>
          </a:p>
          <a:p>
            <a:pPr marL="101600" indent="0">
              <a:buNone/>
            </a:pPr>
            <a:r>
              <a:rPr lang="en-GB" b="1" noProof="0" dirty="0">
                <a:latin typeface="Garamond" panose="02020404030301010803" pitchFamily="18" charset="0"/>
              </a:rPr>
              <a:t>The Path Forward:</a:t>
            </a:r>
            <a:r>
              <a:rPr lang="en-GB" noProof="0" dirty="0">
                <a:latin typeface="Garamond" panose="02020404030301010803" pitchFamily="18" charset="0"/>
              </a:rPr>
              <a:t> Recognizing these as political choices, not just technical matters, is essential for proper democratic oversight and accountability.</a:t>
            </a:r>
          </a:p>
          <a:p>
            <a:endParaRPr lang="en-GB" noProof="0" dirty="0">
              <a:latin typeface="Garamond" panose="02020404030301010803" pitchFamily="18" charset="0"/>
            </a:endParaRPr>
          </a:p>
          <a:p>
            <a:endParaRPr lang="en-GB" noProof="0" dirty="0">
              <a:latin typeface="Garamond" panose="02020404030301010803" pitchFamily="18" charset="0"/>
            </a:endParaRPr>
          </a:p>
        </p:txBody>
      </p:sp>
      <p:graphicFrame>
        <p:nvGraphicFramePr>
          <p:cNvPr id="3" name="Diagram 2">
            <a:extLst>
              <a:ext uri="{FF2B5EF4-FFF2-40B4-BE49-F238E27FC236}">
                <a16:creationId xmlns:a16="http://schemas.microsoft.com/office/drawing/2014/main" id="{DD94732D-F21D-79FD-E15A-FA432E56DB8A}"/>
              </a:ext>
            </a:extLst>
          </p:cNvPr>
          <p:cNvGraphicFramePr/>
          <p:nvPr>
            <p:extLst>
              <p:ext uri="{D42A27DB-BD31-4B8C-83A1-F6EECF244321}">
                <p14:modId xmlns:p14="http://schemas.microsoft.com/office/powerpoint/2010/main" val="1584905245"/>
              </p:ext>
            </p:extLst>
          </p:nvPr>
        </p:nvGraphicFramePr>
        <p:xfrm>
          <a:off x="1134237" y="3303210"/>
          <a:ext cx="9923525" cy="5970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25057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7" name="Google Shape;417;p37"/>
          <p:cNvSpPr txBox="1">
            <a:spLocks noGrp="1"/>
          </p:cNvSpPr>
          <p:nvPr>
            <p:ph type="sldNum" idx="12"/>
          </p:nvPr>
        </p:nvSpPr>
        <p:spPr>
          <a:xfrm>
            <a:off x="11409045" y="6333134"/>
            <a:ext cx="731700" cy="525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fld id="{00000000-1234-1234-1234-123412341234}" type="slidenum">
              <a:rPr lang="en-GB" sz="1400" b="0" noProof="0" smtClean="0">
                <a:solidFill>
                  <a:srgbClr val="000000"/>
                </a:solidFill>
              </a:rPr>
              <a:t>8</a:t>
            </a:fld>
            <a:endParaRPr lang="en-GB" sz="1400" b="0" noProof="0" dirty="0">
              <a:solidFill>
                <a:srgbClr val="000000"/>
              </a:solidFill>
            </a:endParaRPr>
          </a:p>
        </p:txBody>
      </p:sp>
      <p:sp>
        <p:nvSpPr>
          <p:cNvPr id="3" name="TextBox 2">
            <a:extLst>
              <a:ext uri="{FF2B5EF4-FFF2-40B4-BE49-F238E27FC236}">
                <a16:creationId xmlns:a16="http://schemas.microsoft.com/office/drawing/2014/main" id="{A8B18583-7367-2887-BD22-369194AF3755}"/>
              </a:ext>
            </a:extLst>
          </p:cNvPr>
          <p:cNvSpPr txBox="1"/>
          <p:nvPr/>
        </p:nvSpPr>
        <p:spPr>
          <a:xfrm>
            <a:off x="330200" y="4226044"/>
            <a:ext cx="6197600" cy="1477328"/>
          </a:xfrm>
          <a:prstGeom prst="rect">
            <a:avLst/>
          </a:prstGeom>
          <a:noFill/>
        </p:spPr>
        <p:txBody>
          <a:bodyPr wrap="square">
            <a:spAutoFit/>
          </a:bodyPr>
          <a:lstStyle/>
          <a:p>
            <a:r>
              <a:rPr lang="en-GB" sz="1800" u="sng" dirty="0">
                <a:solidFill>
                  <a:srgbClr val="FFA500"/>
                </a:solidFill>
                <a:latin typeface="Garamond" panose="02020404030301010803" pitchFamily="18" charset="0"/>
                <a:hlinkClick r:id="rId3">
                  <a:extLst>
                    <a:ext uri="{A12FA001-AC4F-418D-AE19-62706E023703}">
                      <ahyp:hlinkClr xmlns:ahyp="http://schemas.microsoft.com/office/drawing/2018/hyperlinkcolor" val="tx"/>
                    </a:ext>
                  </a:extLst>
                </a:hlinkClick>
              </a:rPr>
              <a:t>a.p.smolenska@lse.ac.uk</a:t>
            </a:r>
            <a:endParaRPr lang="en-GB" sz="1800" dirty="0">
              <a:solidFill>
                <a:srgbClr val="FFA500"/>
              </a:solidFill>
              <a:latin typeface="Garamond" panose="02020404030301010803" pitchFamily="18" charset="0"/>
            </a:endParaRPr>
          </a:p>
          <a:p>
            <a:r>
              <a:rPr lang="en-GB" sz="1800" dirty="0" err="1">
                <a:solidFill>
                  <a:srgbClr val="FFA500"/>
                </a:solidFill>
                <a:latin typeface="Garamond" panose="02020404030301010803" pitchFamily="18" charset="0"/>
              </a:rPr>
              <a:t>charlotte.rommerskirchen@ed.ac.uk</a:t>
            </a:r>
            <a:endParaRPr lang="en-GB" sz="1800" dirty="0">
              <a:solidFill>
                <a:srgbClr val="FFA500"/>
              </a:solidFill>
              <a:latin typeface="Garamond" panose="02020404030301010803" pitchFamily="18" charset="0"/>
            </a:endParaRPr>
          </a:p>
          <a:p>
            <a:r>
              <a:rPr lang="en-GB" sz="1800" u="sng" dirty="0">
                <a:solidFill>
                  <a:srgbClr val="FFA500"/>
                </a:solidFill>
                <a:latin typeface="Garamond" panose="02020404030301010803" pitchFamily="18" charset="0"/>
                <a:hlinkClick r:id="rId4">
                  <a:extLst>
                    <a:ext uri="{A12FA001-AC4F-418D-AE19-62706E023703}">
                      <ahyp:hlinkClr xmlns:ahyp="http://schemas.microsoft.com/office/drawing/2018/hyperlinkcolor" val="tx"/>
                    </a:ext>
                  </a:extLst>
                </a:hlinkClick>
              </a:rPr>
              <a:t>kriele-orphal@redeker.de</a:t>
            </a:r>
            <a:r>
              <a:rPr lang="en-GB" sz="1800" dirty="0">
                <a:solidFill>
                  <a:srgbClr val="FFA500"/>
                </a:solidFill>
                <a:latin typeface="Garamond" panose="02020404030301010803" pitchFamily="18" charset="0"/>
              </a:rPr>
              <a:t> </a:t>
            </a:r>
          </a:p>
          <a:p>
            <a:r>
              <a:rPr lang="en-GB" sz="1800" u="sng" dirty="0">
                <a:solidFill>
                  <a:srgbClr val="FFA500"/>
                </a:solidFill>
                <a:latin typeface="Garamond" panose="02020404030301010803" pitchFamily="18" charset="0"/>
                <a:hlinkClick r:id="rId5">
                  <a:extLst>
                    <a:ext uri="{A12FA001-AC4F-418D-AE19-62706E023703}">
                      <ahyp:hlinkClr xmlns:ahyp="http://schemas.microsoft.com/office/drawing/2018/hyperlinkcolor" val="tx"/>
                    </a:ext>
                  </a:extLst>
                </a:hlinkClick>
              </a:rPr>
              <a:t>ludovic.suttor-sorel@dezernatzukunft.org</a:t>
            </a:r>
            <a:endParaRPr lang="en-GB" sz="1800" dirty="0">
              <a:solidFill>
                <a:srgbClr val="FFA500"/>
              </a:solidFill>
              <a:latin typeface="Garamond" panose="02020404030301010803" pitchFamily="18" charset="0"/>
            </a:endParaRPr>
          </a:p>
          <a:p>
            <a:r>
              <a:rPr lang="en-GB" sz="1800" u="sng" dirty="0">
                <a:solidFill>
                  <a:srgbClr val="FFA500"/>
                </a:solidFill>
                <a:latin typeface="Garamond" panose="02020404030301010803" pitchFamily="18" charset="0"/>
                <a:hlinkClick r:id="rId6">
                  <a:extLst>
                    <a:ext uri="{A12FA001-AC4F-418D-AE19-62706E023703}">
                      <ahyp:hlinkClr xmlns:ahyp="http://schemas.microsoft.com/office/drawing/2018/hyperlinkcolor" val="tx"/>
                    </a:ext>
                  </a:extLst>
                </a:hlinkClick>
              </a:rPr>
              <a:t>n.j.deboer@uva.nl</a:t>
            </a:r>
            <a:endParaRPr lang="en-GB" sz="1800" dirty="0">
              <a:solidFill>
                <a:srgbClr val="FFA500"/>
              </a:solidFill>
              <a:latin typeface="Garamond" panose="02020404030301010803"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5567eafd-e777-42a5-91bb-9440fd43b893}" enabled="0" method="" siteId="{5567eafd-e777-42a5-91bb-9440fd43b893}" removed="1"/>
</clbl:labelList>
</file>

<file path=docProps/app.xml><?xml version="1.0" encoding="utf-8"?>
<Properties xmlns="http://schemas.openxmlformats.org/officeDocument/2006/extended-properties" xmlns:vt="http://schemas.openxmlformats.org/officeDocument/2006/docPropsVTypes">
  <TotalTime>1895</TotalTime>
  <Words>879</Words>
  <Application>Microsoft Macintosh PowerPoint</Application>
  <PresentationFormat>Widescreen</PresentationFormat>
  <Paragraphs>119</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Avenir</vt:lpstr>
      <vt:lpstr>Garamond</vt:lpstr>
      <vt:lpstr>EB Garamond</vt:lpstr>
      <vt:lpstr>EuropeaEco</vt:lpstr>
      <vt:lpstr>Office Theme</vt:lpstr>
      <vt:lpstr>Governing Sovereign Risk in the Euro Area Law and politics of the ECB’s collateral and market stabilisation framework </vt:lpstr>
      <vt:lpstr>Governing Sovereign Risk in the Euro Area Law and politics of the ECB’s collateral and market stabilisation framework </vt:lpstr>
      <vt:lpstr>Governing Sovereign Risk in the Euro Area Law and politics of the ECB’s collateral and market stabilisation framework </vt:lpstr>
      <vt:lpstr>The puzzle of sovereign debt in ECB Monetary Policy</vt:lpstr>
      <vt:lpstr>Policy design choices in collateral and market stabilisation policies</vt:lpstr>
      <vt:lpstr>Policy design choices in market stabilisation policies</vt:lpstr>
      <vt:lpstr>Conclusions and recommendations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SABOL Maja</cp:lastModifiedBy>
  <cp:revision>4</cp:revision>
  <dcterms:modified xsi:type="dcterms:W3CDTF">2025-12-02T09:07:33Z</dcterms:modified>
</cp:coreProperties>
</file>